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40"/>
  </p:notesMasterIdLst>
  <p:sldIdLst>
    <p:sldId id="256" r:id="rId3"/>
    <p:sldId id="259" r:id="rId4"/>
    <p:sldId id="290" r:id="rId5"/>
    <p:sldId id="293" r:id="rId6"/>
    <p:sldId id="291" r:id="rId7"/>
    <p:sldId id="261" r:id="rId8"/>
    <p:sldId id="263" r:id="rId9"/>
    <p:sldId id="294" r:id="rId10"/>
    <p:sldId id="279" r:id="rId11"/>
    <p:sldId id="268" r:id="rId12"/>
    <p:sldId id="295" r:id="rId13"/>
    <p:sldId id="296" r:id="rId14"/>
    <p:sldId id="262" r:id="rId15"/>
    <p:sldId id="264" r:id="rId16"/>
    <p:sldId id="265" r:id="rId17"/>
    <p:sldId id="266" r:id="rId18"/>
    <p:sldId id="267" r:id="rId19"/>
    <p:sldId id="269" r:id="rId20"/>
    <p:sldId id="270" r:id="rId21"/>
    <p:sldId id="271" r:id="rId22"/>
    <p:sldId id="272" r:id="rId23"/>
    <p:sldId id="273" r:id="rId24"/>
    <p:sldId id="274" r:id="rId25"/>
    <p:sldId id="275" r:id="rId26"/>
    <p:sldId id="276" r:id="rId27"/>
    <p:sldId id="277" r:id="rId28"/>
    <p:sldId id="278" r:id="rId29"/>
    <p:sldId id="280" r:id="rId30"/>
    <p:sldId id="281" r:id="rId31"/>
    <p:sldId id="282" r:id="rId32"/>
    <p:sldId id="283" r:id="rId33"/>
    <p:sldId id="284" r:id="rId34"/>
    <p:sldId id="285" r:id="rId35"/>
    <p:sldId id="286" r:id="rId36"/>
    <p:sldId id="287" r:id="rId37"/>
    <p:sldId id="288" r:id="rId38"/>
    <p:sldId id="289" r:id="rId39"/>
  </p:sldIdLst>
  <p:sldSz cx="9144000" cy="5143500" type="screen16x9"/>
  <p:notesSz cx="6858000" cy="9144000"/>
  <p:embeddedFontLst>
    <p:embeddedFont>
      <p:font typeface="Open Sans" panose="020B0604020202020204" charset="0"/>
      <p:regular r:id="rId41"/>
      <p:bold r:id="rId42"/>
      <p:italic r:id="rId43"/>
      <p:boldItalic r:id="rId44"/>
    </p:embeddedFont>
    <p:embeddedFont>
      <p:font typeface="Dosis" panose="020B0604020202020204" charset="0"/>
      <p:regular r:id="rId45"/>
      <p:bold r:id="rId46"/>
    </p:embeddedFont>
    <p:embeddedFont>
      <p:font typeface="Montserrat" panose="020B0604020202020204" charset="0"/>
      <p:regular r:id="rId47"/>
      <p:bold r:id="rId48"/>
      <p:italic r:id="rId49"/>
      <p:boldItalic r:id="rId50"/>
    </p:embeddedFont>
    <p:embeddedFont>
      <p:font typeface="Arial Black" panose="020B0A04020102020204" pitchFamily="34" charset="0"/>
      <p:regular r:id="rId51"/>
      <p:bold r:id="rId52"/>
    </p:embeddedFont>
    <p:embeddedFont>
      <p:font typeface="Muli" panose="020B0604020202020204" charset="0"/>
      <p:regular r:id="rId53"/>
      <p:bold r:id="rId54"/>
      <p:italic r:id="rId55"/>
      <p:boldItalic r:id="rId56"/>
    </p:embeddedFont>
    <p:embeddedFont>
      <p:font typeface="Montserrat SemiBold" panose="020B0604020202020204" charset="0"/>
      <p:bold r:id="rId57"/>
      <p:boldItalic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1E69FE-6163-4A9A-A274-98F816A33DCB}">
          <p14:sldIdLst>
            <p14:sldId id="256"/>
            <p14:sldId id="259"/>
            <p14:sldId id="290"/>
            <p14:sldId id="293"/>
            <p14:sldId id="291"/>
            <p14:sldId id="261"/>
            <p14:sldId id="263"/>
            <p14:sldId id="294"/>
            <p14:sldId id="279"/>
            <p14:sldId id="268"/>
            <p14:sldId id="295"/>
            <p14:sldId id="296"/>
            <p14:sldId id="262"/>
            <p14:sldId id="264"/>
            <p14:sldId id="265"/>
            <p14:sldId id="266"/>
            <p14:sldId id="267"/>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257A91-3D0A-4839-8865-AE6372B7FEB7}">
  <a:tblStyle styleId="{ED257A91-3D0A-4839-8865-AE6372B7FE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3" d="100"/>
          <a:sy n="103" d="100"/>
        </p:scale>
        <p:origin x="922"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href="http://www.freepik.com/free-photo/top-view-of-co-workers-planning-a-strategy_864127.htm"&gt;Designed by Freepik&lt;/a&gt;</a:t>
            </a:r>
            <a:endParaRPr/>
          </a:p>
          <a:p>
            <a:pPr marL="0" lvl="0" indent="0" algn="l" rtl="0">
              <a:spcBef>
                <a:spcPts val="0"/>
              </a:spcBef>
              <a:spcAft>
                <a:spcPts val="0"/>
              </a:spcAft>
              <a:buNone/>
            </a:pPr>
            <a:r>
              <a:rPr lang="en"/>
              <a:t>http://www.freepik.com/free-photo/happy-co-workers-close-to-the-window_866124.htm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92698da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592698da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9445850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9445850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59445850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59445850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6dc4b7341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6dc4b7341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594458500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594458500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94458500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94458500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59445850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59445850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6dc4b73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6dc4b73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6dc4b73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6dc4b73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6dc4b734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6dc4b734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dc4b734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dc4b734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https://pixabay.com/en/new-york-city-tribute-in-lights-sky-78181/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6dc4b734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6dc4b734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6dc4b7341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6dc4b7341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6dc4b7341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6dc4b7341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6dc4b734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16dc4b7341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218" name="Google Shape;1218;g16dc4b7341_0_8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4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944585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944585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980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92698da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92698d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https://pixabay.com/en/gleise-old-railroad-tracks-seemed-1555348/</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C5C64"/>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44575" y="766625"/>
            <a:ext cx="9188700" cy="251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8000"/>
              <a:buFont typeface="Dosis"/>
              <a:buNone/>
              <a:defRPr sz="8000" b="1">
                <a:solidFill>
                  <a:srgbClr val="FFFFFF"/>
                </a:solidFill>
                <a:latin typeface="Dosis"/>
                <a:ea typeface="Dosis"/>
                <a:cs typeface="Dosis"/>
                <a:sym typeface="Dosis"/>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80" name="Google Shape;180;p27"/>
          <p:cNvSpPr txBox="1">
            <a:spLocks noGrp="1"/>
          </p:cNvSpPr>
          <p:nvPr>
            <p:ph type="subTitle" idx="1"/>
          </p:nvPr>
        </p:nvSpPr>
        <p:spPr>
          <a:xfrm>
            <a:off x="311700" y="3276600"/>
            <a:ext cx="8520600" cy="63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1pPr>
            <a:lvl2pPr lvl="1"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2pPr>
            <a:lvl3pPr lvl="2"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3pPr>
            <a:lvl4pPr lvl="3"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4pPr>
            <a:lvl5pPr lvl="4"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5pPr>
            <a:lvl6pPr lvl="5"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6pPr>
            <a:lvl7pPr lvl="6"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7pPr>
            <a:lvl8pPr lvl="7"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8pPr>
            <a:lvl9pPr lvl="8"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9pPr>
          </a:lstStyle>
          <a:p>
            <a:endParaRPr/>
          </a:p>
        </p:txBody>
      </p:sp>
      <p:sp>
        <p:nvSpPr>
          <p:cNvPr id="181" name="Google Shape;18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e">
  <p:cSld name="CUSTOM">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84" name="Google Shape;184;p28"/>
          <p:cNvSpPr txBox="1">
            <a:spLocks noGrp="1"/>
          </p:cNvSpPr>
          <p:nvPr>
            <p:ph type="subTitle" idx="1"/>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85" name="Google Shape;185;p2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189" name="Google Shape;189;p28"/>
          <p:cNvGrpSpPr/>
          <p:nvPr/>
        </p:nvGrpSpPr>
        <p:grpSpPr>
          <a:xfrm>
            <a:off x="197970" y="4683259"/>
            <a:ext cx="297191" cy="365407"/>
            <a:chOff x="2149550" y="2870305"/>
            <a:chExt cx="378395" cy="465250"/>
          </a:xfrm>
        </p:grpSpPr>
        <p:sp>
          <p:nvSpPr>
            <p:cNvPr id="190" name="Google Shape;190;p2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1" name="Google Shape;191;p2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2" name="Google Shape;192;p2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3" name="Google Shape;193;p2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Right">
  <p:cSld name="CUSTOM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63000" y="34100"/>
            <a:ext cx="390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96" name="Google Shape;196;p29"/>
          <p:cNvSpPr txBox="1">
            <a:spLocks noGrp="1"/>
          </p:cNvSpPr>
          <p:nvPr>
            <p:ph type="subTitle" idx="1"/>
          </p:nvPr>
        </p:nvSpPr>
        <p:spPr>
          <a:xfrm>
            <a:off x="4563150" y="606800"/>
            <a:ext cx="39054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97" name="Google Shape;197;p29"/>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00" name="Google Shape;200;p29"/>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01" name="Google Shape;201;p29"/>
          <p:cNvGrpSpPr/>
          <p:nvPr/>
        </p:nvGrpSpPr>
        <p:grpSpPr>
          <a:xfrm>
            <a:off x="197970" y="4683259"/>
            <a:ext cx="297191" cy="365407"/>
            <a:chOff x="2149550" y="2870305"/>
            <a:chExt cx="378395" cy="465250"/>
          </a:xfrm>
        </p:grpSpPr>
        <p:sp>
          <p:nvSpPr>
            <p:cNvPr id="202" name="Google Shape;202;p29"/>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3" name="Google Shape;203;p29"/>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4" name="Google Shape;204;p29"/>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5" name="Google Shape;205;p29"/>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None/>
              <a:defRPr sz="5100" b="1">
                <a:solidFill>
                  <a:srgbClr val="666666"/>
                </a:solidFill>
                <a:latin typeface="Dosis"/>
                <a:ea typeface="Dosis"/>
                <a:cs typeface="Dosis"/>
                <a:sym typeface="Dosis"/>
              </a:defRPr>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
        <p:nvSpPr>
          <p:cNvPr id="208" name="Google Shape;208;p30"/>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30"/>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12" name="Google Shape;212;p30"/>
          <p:cNvGrpSpPr/>
          <p:nvPr/>
        </p:nvGrpSpPr>
        <p:grpSpPr>
          <a:xfrm>
            <a:off x="197970" y="4683259"/>
            <a:ext cx="297191" cy="365407"/>
            <a:chOff x="2149550" y="2870305"/>
            <a:chExt cx="378395" cy="465250"/>
          </a:xfrm>
        </p:grpSpPr>
        <p:sp>
          <p:nvSpPr>
            <p:cNvPr id="213" name="Google Shape;213;p30"/>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4" name="Google Shape;214;p30"/>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5" name="Google Shape;215;p30"/>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6" name="Google Shape;216;p30"/>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7"/>
        <p:cNvGrpSpPr/>
        <p:nvPr/>
      </p:nvGrpSpPr>
      <p:grpSpPr>
        <a:xfrm>
          <a:off x="0" y="0"/>
          <a:ext cx="0" cy="0"/>
          <a:chOff x="0" y="0"/>
          <a:chExt cx="0" cy="0"/>
        </a:xfrm>
      </p:grpSpPr>
      <p:sp>
        <p:nvSpPr>
          <p:cNvPr id="218" name="Google Shape;218;p31"/>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19" name="Google Shape;21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20" name="Google Shape;220;p31"/>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23" name="Google Shape;223;p31"/>
          <p:cNvGrpSpPr/>
          <p:nvPr/>
        </p:nvGrpSpPr>
        <p:grpSpPr>
          <a:xfrm>
            <a:off x="197970" y="4683259"/>
            <a:ext cx="297191" cy="365407"/>
            <a:chOff x="2149550" y="2870305"/>
            <a:chExt cx="378395" cy="465250"/>
          </a:xfrm>
        </p:grpSpPr>
        <p:sp>
          <p:nvSpPr>
            <p:cNvPr id="224" name="Google Shape;224;p31"/>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5" name="Google Shape;225;p31"/>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6" name="Google Shape;226;p31"/>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7" name="Google Shape;227;p31"/>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28" name="Google Shape;228;p31"/>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29" name="Google Shape;229;p31"/>
          <p:cNvSpPr txBox="1">
            <a:spLocks noGrp="1"/>
          </p:cNvSpPr>
          <p:nvPr>
            <p:ph type="subTitle" idx="2"/>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2" name="Google Shape;232;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3" name="Google Shape;233;p32"/>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34" name="Google Shape;234;p32"/>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37" name="Google Shape;237;p32"/>
          <p:cNvGrpSpPr/>
          <p:nvPr/>
        </p:nvGrpSpPr>
        <p:grpSpPr>
          <a:xfrm>
            <a:off x="197970" y="4683259"/>
            <a:ext cx="297191" cy="365407"/>
            <a:chOff x="2149550" y="2870305"/>
            <a:chExt cx="378395" cy="465250"/>
          </a:xfrm>
        </p:grpSpPr>
        <p:sp>
          <p:nvSpPr>
            <p:cNvPr id="238" name="Google Shape;238;p3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39" name="Google Shape;239;p3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0" name="Google Shape;240;p3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1" name="Google Shape;241;p3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42" name="Google Shape;242;p32"/>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43" name="Google Shape;243;p32"/>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0" name="Google Shape;25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3" name="Google Shape;25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7" name="Google Shape;257;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8" name="Google Shape;258;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9" name="Google Shape;25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sp>
        <p:nvSpPr>
          <p:cNvPr id="264" name="Google Shape;264;p3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65" name="Google Shape;265;p3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2500"/>
              <a:buFont typeface="Dosis"/>
              <a:buNone/>
              <a:defRPr sz="12500">
                <a:solidFill>
                  <a:srgbClr val="666666"/>
                </a:solidFill>
                <a:latin typeface="Dosis"/>
                <a:ea typeface="Dosis"/>
                <a:cs typeface="Dosis"/>
                <a:sym typeface="Dosis"/>
              </a:defRPr>
            </a:lvl1pPr>
            <a:lvl2pPr lvl="1" algn="ctr" rtl="0">
              <a:spcBef>
                <a:spcPts val="0"/>
              </a:spcBef>
              <a:spcAft>
                <a:spcPts val="0"/>
              </a:spcAft>
              <a:buSzPts val="12500"/>
              <a:buFont typeface="Dosis"/>
              <a:buNone/>
              <a:defRPr sz="12500">
                <a:latin typeface="Dosis"/>
                <a:ea typeface="Dosis"/>
                <a:cs typeface="Dosis"/>
                <a:sym typeface="Dosis"/>
              </a:defRPr>
            </a:lvl2pPr>
            <a:lvl3pPr lvl="2" algn="ctr" rtl="0">
              <a:spcBef>
                <a:spcPts val="0"/>
              </a:spcBef>
              <a:spcAft>
                <a:spcPts val="0"/>
              </a:spcAft>
              <a:buSzPts val="12500"/>
              <a:buFont typeface="Dosis"/>
              <a:buNone/>
              <a:defRPr sz="12500">
                <a:latin typeface="Dosis"/>
                <a:ea typeface="Dosis"/>
                <a:cs typeface="Dosis"/>
                <a:sym typeface="Dosis"/>
              </a:defRPr>
            </a:lvl3pPr>
            <a:lvl4pPr lvl="3" algn="ctr" rtl="0">
              <a:spcBef>
                <a:spcPts val="0"/>
              </a:spcBef>
              <a:spcAft>
                <a:spcPts val="0"/>
              </a:spcAft>
              <a:buSzPts val="12500"/>
              <a:buFont typeface="Dosis"/>
              <a:buNone/>
              <a:defRPr sz="12500">
                <a:latin typeface="Dosis"/>
                <a:ea typeface="Dosis"/>
                <a:cs typeface="Dosis"/>
                <a:sym typeface="Dosis"/>
              </a:defRPr>
            </a:lvl4pPr>
            <a:lvl5pPr lvl="4" algn="ctr" rtl="0">
              <a:spcBef>
                <a:spcPts val="0"/>
              </a:spcBef>
              <a:spcAft>
                <a:spcPts val="0"/>
              </a:spcAft>
              <a:buSzPts val="12500"/>
              <a:buFont typeface="Dosis"/>
              <a:buNone/>
              <a:defRPr sz="12500">
                <a:latin typeface="Dosis"/>
                <a:ea typeface="Dosis"/>
                <a:cs typeface="Dosis"/>
                <a:sym typeface="Dosis"/>
              </a:defRPr>
            </a:lvl5pPr>
            <a:lvl6pPr lvl="5" algn="ctr" rtl="0">
              <a:spcBef>
                <a:spcPts val="0"/>
              </a:spcBef>
              <a:spcAft>
                <a:spcPts val="0"/>
              </a:spcAft>
              <a:buSzPts val="12500"/>
              <a:buFont typeface="Dosis"/>
              <a:buNone/>
              <a:defRPr sz="12500">
                <a:latin typeface="Dosis"/>
                <a:ea typeface="Dosis"/>
                <a:cs typeface="Dosis"/>
                <a:sym typeface="Dosis"/>
              </a:defRPr>
            </a:lvl6pPr>
            <a:lvl7pPr lvl="6" algn="ctr" rtl="0">
              <a:spcBef>
                <a:spcPts val="0"/>
              </a:spcBef>
              <a:spcAft>
                <a:spcPts val="0"/>
              </a:spcAft>
              <a:buSzPts val="12500"/>
              <a:buFont typeface="Dosis"/>
              <a:buNone/>
              <a:defRPr sz="12500">
                <a:latin typeface="Dosis"/>
                <a:ea typeface="Dosis"/>
                <a:cs typeface="Dosis"/>
                <a:sym typeface="Dosis"/>
              </a:defRPr>
            </a:lvl7pPr>
            <a:lvl8pPr lvl="7" algn="ctr" rtl="0">
              <a:spcBef>
                <a:spcPts val="0"/>
              </a:spcBef>
              <a:spcAft>
                <a:spcPts val="0"/>
              </a:spcAft>
              <a:buSzPts val="12500"/>
              <a:buFont typeface="Dosis"/>
              <a:buNone/>
              <a:defRPr sz="12500">
                <a:latin typeface="Dosis"/>
                <a:ea typeface="Dosis"/>
                <a:cs typeface="Dosis"/>
                <a:sym typeface="Dosis"/>
              </a:defRPr>
            </a:lvl8pPr>
            <a:lvl9pPr lvl="8" algn="ctr" rtl="0">
              <a:spcBef>
                <a:spcPts val="0"/>
              </a:spcBef>
              <a:spcAft>
                <a:spcPts val="0"/>
              </a:spcAft>
              <a:buSzPts val="12500"/>
              <a:buFont typeface="Dosis"/>
              <a:buNone/>
              <a:defRPr sz="12500">
                <a:latin typeface="Dosis"/>
                <a:ea typeface="Dosis"/>
                <a:cs typeface="Dosis"/>
                <a:sym typeface="Dosis"/>
              </a:defRPr>
            </a:lvl9pPr>
          </a:lstStyle>
          <a:p>
            <a:r>
              <a:t>xx%</a:t>
            </a:r>
          </a:p>
        </p:txBody>
      </p:sp>
      <p:sp>
        <p:nvSpPr>
          <p:cNvPr id="266" name="Google Shape;266;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Open Sans"/>
              <a:buChar char="●"/>
              <a:defRPr>
                <a:latin typeface="Open Sans"/>
                <a:ea typeface="Open Sans"/>
                <a:cs typeface="Open Sans"/>
                <a:sym typeface="Open Sans"/>
              </a:defRPr>
            </a:lvl1pPr>
            <a:lvl2pPr marL="914400" lvl="1" indent="-317500" algn="ctr" rtl="0">
              <a:spcBef>
                <a:spcPts val="1600"/>
              </a:spcBef>
              <a:spcAft>
                <a:spcPts val="0"/>
              </a:spcAft>
              <a:buSzPts val="1400"/>
              <a:buFont typeface="Open Sans"/>
              <a:buChar char="○"/>
              <a:defRPr>
                <a:latin typeface="Open Sans"/>
                <a:ea typeface="Open Sans"/>
                <a:cs typeface="Open Sans"/>
                <a:sym typeface="Open Sans"/>
              </a:defRPr>
            </a:lvl2pPr>
            <a:lvl3pPr marL="1371600" lvl="2" indent="-317500" algn="ctr" rtl="0">
              <a:spcBef>
                <a:spcPts val="1600"/>
              </a:spcBef>
              <a:spcAft>
                <a:spcPts val="0"/>
              </a:spcAft>
              <a:buSzPts val="1400"/>
              <a:buFont typeface="Open Sans"/>
              <a:buChar char="■"/>
              <a:defRPr>
                <a:latin typeface="Open Sans"/>
                <a:ea typeface="Open Sans"/>
                <a:cs typeface="Open Sans"/>
                <a:sym typeface="Open Sans"/>
              </a:defRPr>
            </a:lvl3pPr>
            <a:lvl4pPr marL="1828800" lvl="3" indent="-317500" algn="ctr" rtl="0">
              <a:spcBef>
                <a:spcPts val="1600"/>
              </a:spcBef>
              <a:spcAft>
                <a:spcPts val="0"/>
              </a:spcAft>
              <a:buSzPts val="1400"/>
              <a:buFont typeface="Open Sans"/>
              <a:buChar char="●"/>
              <a:defRPr>
                <a:latin typeface="Open Sans"/>
                <a:ea typeface="Open Sans"/>
                <a:cs typeface="Open Sans"/>
                <a:sym typeface="Open Sans"/>
              </a:defRPr>
            </a:lvl4pPr>
            <a:lvl5pPr marL="2286000" lvl="4" indent="-317500" algn="ctr" rtl="0">
              <a:spcBef>
                <a:spcPts val="1600"/>
              </a:spcBef>
              <a:spcAft>
                <a:spcPts val="0"/>
              </a:spcAft>
              <a:buSzPts val="1400"/>
              <a:buFont typeface="Open Sans"/>
              <a:buChar char="○"/>
              <a:defRPr>
                <a:latin typeface="Open Sans"/>
                <a:ea typeface="Open Sans"/>
                <a:cs typeface="Open Sans"/>
                <a:sym typeface="Open Sans"/>
              </a:defRPr>
            </a:lvl5pPr>
            <a:lvl6pPr marL="2743200" lvl="5" indent="-317500" algn="ctr" rtl="0">
              <a:spcBef>
                <a:spcPts val="1600"/>
              </a:spcBef>
              <a:spcAft>
                <a:spcPts val="0"/>
              </a:spcAft>
              <a:buSzPts val="1400"/>
              <a:buFont typeface="Open Sans"/>
              <a:buChar char="■"/>
              <a:defRPr>
                <a:latin typeface="Open Sans"/>
                <a:ea typeface="Open Sans"/>
                <a:cs typeface="Open Sans"/>
                <a:sym typeface="Open Sans"/>
              </a:defRPr>
            </a:lvl6pPr>
            <a:lvl7pPr marL="3200400" lvl="6" indent="-317500" algn="ctr" rtl="0">
              <a:spcBef>
                <a:spcPts val="1600"/>
              </a:spcBef>
              <a:spcAft>
                <a:spcPts val="0"/>
              </a:spcAft>
              <a:buSzPts val="1400"/>
              <a:buFont typeface="Open Sans"/>
              <a:buChar char="●"/>
              <a:defRPr>
                <a:latin typeface="Open Sans"/>
                <a:ea typeface="Open Sans"/>
                <a:cs typeface="Open Sans"/>
                <a:sym typeface="Open Sans"/>
              </a:defRPr>
            </a:lvl7pPr>
            <a:lvl8pPr marL="3657600" lvl="7" indent="-317500" algn="ctr" rtl="0">
              <a:spcBef>
                <a:spcPts val="1600"/>
              </a:spcBef>
              <a:spcAft>
                <a:spcPts val="0"/>
              </a:spcAft>
              <a:buSzPts val="1400"/>
              <a:buFont typeface="Open Sans"/>
              <a:buChar char="○"/>
              <a:defRPr>
                <a:latin typeface="Open Sans"/>
                <a:ea typeface="Open Sans"/>
                <a:cs typeface="Open Sans"/>
                <a:sym typeface="Open Sans"/>
              </a:defRPr>
            </a:lvl8pPr>
            <a:lvl9pPr marL="4114800" lvl="8" indent="-317500" algn="ctr"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67" name="Google Shape;267;p3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70" name="Google Shape;270;p38"/>
          <p:cNvGrpSpPr/>
          <p:nvPr/>
        </p:nvGrpSpPr>
        <p:grpSpPr>
          <a:xfrm>
            <a:off x="197970" y="4683259"/>
            <a:ext cx="297191" cy="365407"/>
            <a:chOff x="2149550" y="2870305"/>
            <a:chExt cx="378395" cy="465250"/>
          </a:xfrm>
        </p:grpSpPr>
        <p:sp>
          <p:nvSpPr>
            <p:cNvPr id="271" name="Google Shape;271;p3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2" name="Google Shape;272;p3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3" name="Google Shape;273;p3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4" name="Google Shape;274;p3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75" name="Google Shape;275;p38"/>
          <p:cNvSpPr txBox="1">
            <a:spLocks noGrp="1"/>
          </p:cNvSpPr>
          <p:nvPr>
            <p:ph type="title" idx="2"/>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76" name="Google Shape;276;p38"/>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ally Blank">
  <p:cSld name="BLANK_1">
    <p:spTree>
      <p:nvGrpSpPr>
        <p:cNvPr id="1" name="Shape 27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_slide">
  <p:cSld name="1_slidemodel2">
    <p:bg>
      <p:bgPr>
        <a:no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37"/>
        <p:cNvGrpSpPr/>
        <p:nvPr/>
      </p:nvGrpSpPr>
      <p:grpSpPr>
        <a:xfrm>
          <a:off x="0" y="0"/>
          <a:ext cx="0" cy="0"/>
          <a:chOff x="0" y="0"/>
          <a:chExt cx="0" cy="0"/>
        </a:xfrm>
      </p:grpSpPr>
      <p:sp>
        <p:nvSpPr>
          <p:cNvPr id="38" name="Google Shape;38;p5"/>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5"/>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608825" y="753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43" name="Google Shape;43;p5"/>
          <p:cNvSpPr txBox="1">
            <a:spLocks noGrp="1"/>
          </p:cNvSpPr>
          <p:nvPr>
            <p:ph type="subTitle" idx="1"/>
          </p:nvPr>
        </p:nvSpPr>
        <p:spPr>
          <a:xfrm>
            <a:off x="4789525" y="1359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44" name="Google Shape;44;p5"/>
          <p:cNvSpPr txBox="1">
            <a:spLocks noGrp="1"/>
          </p:cNvSpPr>
          <p:nvPr>
            <p:ph type="subTitle" idx="2"/>
          </p:nvPr>
        </p:nvSpPr>
        <p:spPr>
          <a:xfrm>
            <a:off x="6520250" y="1741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
        <p:nvSpPr>
          <p:cNvPr id="45" name="Google Shape;45;p5"/>
          <p:cNvSpPr/>
          <p:nvPr/>
        </p:nvSpPr>
        <p:spPr>
          <a:xfrm flipH="1">
            <a:off x="0" y="2548900"/>
            <a:ext cx="3121800" cy="1443900"/>
          </a:xfrm>
          <a:prstGeom prst="parallelogram">
            <a:avLst>
              <a:gd name="adj" fmla="val 96329"/>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5"/>
          <p:cNvSpPr/>
          <p:nvPr/>
        </p:nvSpPr>
        <p:spPr>
          <a:xfrm rot="5400000">
            <a:off x="-790900" y="1012275"/>
            <a:ext cx="3329100" cy="1747200"/>
          </a:xfrm>
          <a:prstGeom prst="triangle">
            <a:avLst>
              <a:gd name="adj" fmla="val 69864"/>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9"/>
          <p:cNvSpPr txBox="1">
            <a:spLocks noGrp="1"/>
          </p:cNvSpPr>
          <p:nvPr>
            <p:ph type="title"/>
          </p:nvPr>
        </p:nvSpPr>
        <p:spPr>
          <a:xfrm>
            <a:off x="539025" y="23471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9"/>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0" name="Google Shape;80;p9"/>
          <p:cNvSpPr txBox="1">
            <a:spLocks noGrp="1"/>
          </p:cNvSpPr>
          <p:nvPr>
            <p:ph type="subTitle" idx="2"/>
          </p:nvPr>
        </p:nvSpPr>
        <p:spPr>
          <a:xfrm>
            <a:off x="656400" y="1685100"/>
            <a:ext cx="5182800" cy="3441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6" name="Google Shape;17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77" name="Google Shape;17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42"/>
          <p:cNvSpPr txBox="1">
            <a:spLocks noGrp="1"/>
          </p:cNvSpPr>
          <p:nvPr>
            <p:ph type="subTitle" idx="4294967295"/>
          </p:nvPr>
        </p:nvSpPr>
        <p:spPr>
          <a:xfrm>
            <a:off x="1910471" y="33331"/>
            <a:ext cx="5128891" cy="567507"/>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200" b="1">
                <a:latin typeface="Muli" panose="020B0604020202020204" charset="0"/>
                <a:cs typeface="Arial" panose="020B0604020202020204" pitchFamily="34" charset="0"/>
              </a:rPr>
              <a:t>ĐẠI HỌC CÔNG NGHIỆP HÀ NỘI</a:t>
            </a:r>
            <a:endParaRPr sz="2200" b="1">
              <a:latin typeface="Muli" panose="020B0604020202020204" charset="0"/>
              <a:cs typeface="Arial" panose="020B0604020202020204" pitchFamily="34" charset="0"/>
            </a:endParaRPr>
          </a:p>
        </p:txBody>
      </p:sp>
      <p:sp>
        <p:nvSpPr>
          <p:cNvPr id="288" name="Google Shape;288;p42"/>
          <p:cNvSpPr txBox="1">
            <a:spLocks noGrp="1"/>
          </p:cNvSpPr>
          <p:nvPr>
            <p:ph type="subTitle" idx="4294967295"/>
          </p:nvPr>
        </p:nvSpPr>
        <p:spPr>
          <a:xfrm>
            <a:off x="0" y="4732338"/>
            <a:ext cx="9143999" cy="41116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Muli" panose="020B0604020202020204" charset="0"/>
              </a:rPr>
              <a:t>Hà Nội, ngày 18 tháng 05 năm 2023</a:t>
            </a:r>
            <a:endParaRPr sz="1400" b="1">
              <a:latin typeface="Muli" panose="020B0604020202020204" charset="0"/>
            </a:endParaRPr>
          </a:p>
        </p:txBody>
      </p:sp>
      <p:pic>
        <p:nvPicPr>
          <p:cNvPr id="7" name="Picture 6">
            <a:extLst>
              <a:ext uri="{FF2B5EF4-FFF2-40B4-BE49-F238E27FC236}">
                <a16:creationId xmlns:a16="http://schemas.microsoft.com/office/drawing/2014/main" id="{3B55385D-2B79-D912-1925-F68646DCDF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134" y="181713"/>
            <a:ext cx="935777" cy="935777"/>
          </a:xfrm>
          <a:prstGeom prst="rect">
            <a:avLst/>
          </a:prstGeom>
          <a:noFill/>
          <a:ln>
            <a:noFill/>
          </a:ln>
        </p:spPr>
      </p:pic>
      <p:sp>
        <p:nvSpPr>
          <p:cNvPr id="12" name="Google Shape;287;p42">
            <a:extLst>
              <a:ext uri="{FF2B5EF4-FFF2-40B4-BE49-F238E27FC236}">
                <a16:creationId xmlns:a16="http://schemas.microsoft.com/office/drawing/2014/main" id="{692F7EB2-0801-EC4B-BA7A-23542B8B8DA1}"/>
              </a:ext>
            </a:extLst>
          </p:cNvPr>
          <p:cNvSpPr txBox="1">
            <a:spLocks/>
          </p:cNvSpPr>
          <p:nvPr/>
        </p:nvSpPr>
        <p:spPr>
          <a:xfrm>
            <a:off x="2104638" y="395257"/>
            <a:ext cx="4243387" cy="411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spcAft>
                <a:spcPts val="1600"/>
              </a:spcAft>
              <a:buFont typeface="Arial"/>
              <a:buNone/>
            </a:pPr>
            <a:r>
              <a:rPr lang="en-US" b="1">
                <a:latin typeface="Muli" panose="020B0604020202020204" charset="0"/>
                <a:cs typeface="Arial" panose="020B0604020202020204" pitchFamily="34" charset="0"/>
              </a:rPr>
              <a:t>Khoa Công nghệ thông tin</a:t>
            </a:r>
          </a:p>
        </p:txBody>
      </p:sp>
      <p:sp>
        <p:nvSpPr>
          <p:cNvPr id="13" name="Google Shape;287;p42">
            <a:extLst>
              <a:ext uri="{FF2B5EF4-FFF2-40B4-BE49-F238E27FC236}">
                <a16:creationId xmlns:a16="http://schemas.microsoft.com/office/drawing/2014/main" id="{84A9F62E-72B6-735A-6745-25F1F2547774}"/>
              </a:ext>
            </a:extLst>
          </p:cNvPr>
          <p:cNvSpPr txBox="1">
            <a:spLocks/>
          </p:cNvSpPr>
          <p:nvPr/>
        </p:nvSpPr>
        <p:spPr>
          <a:xfrm>
            <a:off x="0" y="1341777"/>
            <a:ext cx="9144000" cy="411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600"/>
              </a:spcAft>
              <a:buFont typeface="Arial"/>
              <a:buNone/>
            </a:pPr>
            <a:r>
              <a:rPr lang="en-US" sz="2200" b="1">
                <a:latin typeface="Muli" panose="020B0604020202020204" charset="0"/>
                <a:cs typeface="Arial" panose="020B0604020202020204" pitchFamily="34" charset="0"/>
              </a:rPr>
              <a:t>ĐỒ ÁN TỐT NGHIỆP</a:t>
            </a:r>
          </a:p>
        </p:txBody>
      </p:sp>
      <p:sp>
        <p:nvSpPr>
          <p:cNvPr id="15" name="TextBox 14">
            <a:extLst>
              <a:ext uri="{FF2B5EF4-FFF2-40B4-BE49-F238E27FC236}">
                <a16:creationId xmlns:a16="http://schemas.microsoft.com/office/drawing/2014/main" id="{5094C68F-7857-1E16-F19C-DE28A3279063}"/>
              </a:ext>
            </a:extLst>
          </p:cNvPr>
          <p:cNvSpPr txBox="1"/>
          <p:nvPr/>
        </p:nvSpPr>
        <p:spPr>
          <a:xfrm>
            <a:off x="2007553" y="1792858"/>
            <a:ext cx="5128891" cy="646331"/>
          </a:xfrm>
          <a:prstGeom prst="rect">
            <a:avLst/>
          </a:prstGeom>
          <a:noFill/>
        </p:spPr>
        <p:txBody>
          <a:bodyPr wrap="square" rtlCol="0">
            <a:spAutoFit/>
          </a:bodyPr>
          <a:lstStyle/>
          <a:p>
            <a:pPr algn="ctr"/>
            <a:r>
              <a:rPr lang="en-US" sz="1800" b="1" dirty="0">
                <a:solidFill>
                  <a:schemeClr val="bg2"/>
                </a:solidFill>
                <a:latin typeface="Muli" panose="020B0604020202020204" charset="0"/>
              </a:rPr>
              <a:t>Xây dựng website bán giày bằng</a:t>
            </a:r>
          </a:p>
          <a:p>
            <a:pPr algn="ctr"/>
            <a:r>
              <a:rPr lang="en-US" sz="1800" b="1" dirty="0">
                <a:solidFill>
                  <a:schemeClr val="bg2"/>
                </a:solidFill>
                <a:latin typeface="Muli" panose="020B0604020202020204" charset="0"/>
              </a:rPr>
              <a:t>VueJS và Spring Boot</a:t>
            </a:r>
          </a:p>
        </p:txBody>
      </p:sp>
      <p:sp>
        <p:nvSpPr>
          <p:cNvPr id="16" name="TextBox 15">
            <a:extLst>
              <a:ext uri="{FF2B5EF4-FFF2-40B4-BE49-F238E27FC236}">
                <a16:creationId xmlns:a16="http://schemas.microsoft.com/office/drawing/2014/main" id="{61D99C13-2FC1-EED7-BB31-8F6EA92E0C57}"/>
              </a:ext>
            </a:extLst>
          </p:cNvPr>
          <p:cNvSpPr txBox="1"/>
          <p:nvPr/>
        </p:nvSpPr>
        <p:spPr>
          <a:xfrm>
            <a:off x="2846325" y="3222679"/>
            <a:ext cx="3575101" cy="523220"/>
          </a:xfrm>
          <a:prstGeom prst="rect">
            <a:avLst/>
          </a:prstGeom>
          <a:noFill/>
        </p:spPr>
        <p:txBody>
          <a:bodyPr wrap="square" rtlCol="0">
            <a:spAutoFit/>
          </a:bodyPr>
          <a:lstStyle/>
          <a:p>
            <a:r>
              <a:rPr lang="en-US" b="1" dirty="0">
                <a:solidFill>
                  <a:schemeClr val="bg2"/>
                </a:solidFill>
                <a:latin typeface="Muli" panose="020B0604020202020204" charset="0"/>
              </a:rPr>
              <a:t>CBHD: 	  </a:t>
            </a:r>
            <a:endParaRPr lang="en-US" b="1" dirty="0" smtClean="0">
              <a:solidFill>
                <a:schemeClr val="bg2"/>
              </a:solidFill>
              <a:latin typeface="Muli" panose="020B0604020202020204" charset="0"/>
            </a:endParaRPr>
          </a:p>
          <a:p>
            <a:r>
              <a:rPr lang="en-US" b="1" dirty="0" smtClean="0">
                <a:solidFill>
                  <a:schemeClr val="bg2"/>
                </a:solidFill>
                <a:latin typeface="Muli" panose="020B0604020202020204" charset="0"/>
              </a:rPr>
              <a:t>Sinh </a:t>
            </a:r>
            <a:r>
              <a:rPr lang="en-US" b="1">
                <a:solidFill>
                  <a:schemeClr val="bg2"/>
                </a:solidFill>
                <a:latin typeface="Muli" panose="020B0604020202020204" charset="0"/>
              </a:rPr>
              <a:t>viên</a:t>
            </a:r>
            <a:r>
              <a:rPr lang="en-US" b="1" smtClean="0">
                <a:solidFill>
                  <a:schemeClr val="bg2"/>
                </a:solidFill>
                <a:latin typeface="Muli" panose="020B0604020202020204" charset="0"/>
              </a:rPr>
              <a:t>:</a:t>
            </a:r>
            <a:endParaRPr lang="en-US" b="1" dirty="0">
              <a:solidFill>
                <a:schemeClr val="bg2"/>
              </a:solidFill>
              <a:latin typeface="Muli" panose="020B060402020202020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KẾT QUẢ VÀ HƯỚNG PHÁT TRIỂN </a:t>
            </a:r>
            <a:endParaRPr/>
          </a:p>
        </p:txBody>
      </p:sp>
      <p:sp>
        <p:nvSpPr>
          <p:cNvPr id="517" name="Google Shape;517;p54"/>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Kết quả.</a:t>
            </a:r>
            <a:endParaRPr/>
          </a:p>
        </p:txBody>
      </p:sp>
      <p:sp>
        <p:nvSpPr>
          <p:cNvPr id="519" name="Google Shape;519;p54"/>
          <p:cNvSpPr txBox="1">
            <a:spLocks noGrp="1"/>
          </p:cNvSpPr>
          <p:nvPr>
            <p:ph type="body" idx="3"/>
          </p:nvPr>
        </p:nvSpPr>
        <p:spPr>
          <a:xfrm>
            <a:off x="722633" y="1380724"/>
            <a:ext cx="6076035" cy="1529999"/>
          </a:xfrm>
          <a:prstGeom prst="rect">
            <a:avLst/>
          </a:prstGeom>
        </p:spPr>
        <p:txBody>
          <a:bodyPr spcFirstLastPara="1" wrap="square" lIns="91425" tIns="91425" rIns="91425" bIns="91425" anchor="t" anchorCtr="0">
            <a:noAutofit/>
          </a:bodyPr>
          <a:lstStyle/>
          <a:p>
            <a:pPr marL="171450" lvl="0" indent="-171450" algn="just" rtl="0">
              <a:lnSpc>
                <a:spcPct val="100000"/>
              </a:lnSpc>
              <a:spcBef>
                <a:spcPts val="0"/>
              </a:spcBef>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Tìm hiểu và nắm vững được công nghệ thiết kế website.</a:t>
            </a:r>
          </a:p>
          <a:p>
            <a:pPr marL="171450" lvl="0" indent="-171450" algn="just" rtl="0">
              <a:lnSpc>
                <a:spcPct val="100000"/>
              </a:lnSpc>
              <a:spcBef>
                <a:spcPts val="0"/>
              </a:spcBef>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Cài đặt được chương trình sử dụng VueJS và Spring Boot.</a:t>
            </a:r>
          </a:p>
          <a:p>
            <a:pPr marL="171450" lvl="0" indent="-171450" algn="just" rtl="0">
              <a:lnSpc>
                <a:spcPct val="100000"/>
              </a:lnSpc>
              <a:spcBef>
                <a:spcPts val="0"/>
              </a:spcBef>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Giao diện thân thiện, dễ sử dụng với người dùng và quản trị viên.</a:t>
            </a:r>
          </a:p>
          <a:p>
            <a:pPr marL="171450" lvl="0" indent="-171450" algn="just" rtl="0">
              <a:lnSpc>
                <a:spcPct val="100000"/>
              </a:lnSpc>
              <a:spcBef>
                <a:spcPts val="0"/>
              </a:spcBef>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Xác nhận được đơn hàng qua mail và tư vấn trực tiếp giữa người dùng và quản trị viên.</a:t>
            </a:r>
          </a:p>
          <a:p>
            <a:pPr marL="0" lvl="0" indent="0" algn="just" rtl="0">
              <a:lnSpc>
                <a:spcPct val="100000"/>
              </a:lnSpc>
              <a:spcBef>
                <a:spcPts val="0"/>
              </a:spcBef>
              <a:spcAft>
                <a:spcPts val="1100"/>
              </a:spcAft>
              <a:buNone/>
            </a:pPr>
            <a:endParaRPr lang="en-US" sz="1400">
              <a:solidFill>
                <a:srgbClr val="000000"/>
              </a:solidFill>
              <a:highlight>
                <a:srgbClr val="FFFFFF"/>
              </a:highlight>
              <a:latin typeface="Muli" panose="020B0604020202020204" charset="0"/>
              <a:ea typeface="Open Sans"/>
              <a:cs typeface="Open Sans"/>
              <a:sym typeface="Open Sans"/>
            </a:endParaRPr>
          </a:p>
          <a:p>
            <a:pPr marL="171450" lvl="0" indent="-171450" algn="just" rtl="0">
              <a:lnSpc>
                <a:spcPct val="100000"/>
              </a:lnSpc>
              <a:spcBef>
                <a:spcPts val="0"/>
              </a:spcBef>
              <a:spcAft>
                <a:spcPts val="1100"/>
              </a:spcAft>
              <a:buFontTx/>
              <a:buChar char="-"/>
            </a:pPr>
            <a:endParaRPr sz="1400">
              <a:solidFill>
                <a:srgbClr val="000000"/>
              </a:solidFill>
              <a:highlight>
                <a:srgbClr val="FFFFFF"/>
              </a:highlight>
              <a:latin typeface="Muli" panose="020B0604020202020204" charset="0"/>
              <a:ea typeface="Open Sans"/>
              <a:cs typeface="Open Sans"/>
              <a:sym typeface="Open Sans"/>
            </a:endParaRPr>
          </a:p>
        </p:txBody>
      </p:sp>
      <p:grpSp>
        <p:nvGrpSpPr>
          <p:cNvPr id="541" name="Google Shape;541;p54"/>
          <p:cNvGrpSpPr/>
          <p:nvPr/>
        </p:nvGrpSpPr>
        <p:grpSpPr>
          <a:xfrm rot="5400000">
            <a:off x="8641234" y="411193"/>
            <a:ext cx="278152" cy="345818"/>
            <a:chOff x="0" y="46600"/>
            <a:chExt cx="3121800" cy="5004600"/>
          </a:xfrm>
        </p:grpSpPr>
        <p:sp>
          <p:nvSpPr>
            <p:cNvPr id="542" name="Google Shape;542;p5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5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 name="Google Shape;517;p54">
            <a:extLst>
              <a:ext uri="{FF2B5EF4-FFF2-40B4-BE49-F238E27FC236}">
                <a16:creationId xmlns:a16="http://schemas.microsoft.com/office/drawing/2014/main" id="{E25A9BB2-2B23-B8E0-E4B3-8AF99F9EE8E7}"/>
              </a:ext>
            </a:extLst>
          </p:cNvPr>
          <p:cNvSpPr txBox="1">
            <a:spLocks/>
          </p:cNvSpPr>
          <p:nvPr/>
        </p:nvSpPr>
        <p:spPr>
          <a:xfrm>
            <a:off x="370483" y="3046624"/>
            <a:ext cx="84600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indent="0">
              <a:spcAft>
                <a:spcPts val="1600"/>
              </a:spcAft>
            </a:pPr>
            <a:r>
              <a:rPr lang="en-US">
                <a:latin typeface="Muli"/>
                <a:ea typeface="Muli"/>
                <a:cs typeface="Muli"/>
                <a:sym typeface="Muli"/>
              </a:rPr>
              <a:t>Hướng phát triển của dự án</a:t>
            </a:r>
            <a:endParaRPr lang="en-US"/>
          </a:p>
        </p:txBody>
      </p:sp>
      <p:sp>
        <p:nvSpPr>
          <p:cNvPr id="7" name="Google Shape;519;p54">
            <a:extLst>
              <a:ext uri="{FF2B5EF4-FFF2-40B4-BE49-F238E27FC236}">
                <a16:creationId xmlns:a16="http://schemas.microsoft.com/office/drawing/2014/main" id="{1322361B-2955-B496-94C1-9864D3FE0517}"/>
              </a:ext>
            </a:extLst>
          </p:cNvPr>
          <p:cNvSpPr txBox="1">
            <a:spLocks/>
          </p:cNvSpPr>
          <p:nvPr/>
        </p:nvSpPr>
        <p:spPr>
          <a:xfrm>
            <a:off x="722633" y="3576125"/>
            <a:ext cx="5259300" cy="1299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71450" indent="-171450" algn="just">
              <a:lnSpc>
                <a:spcPct val="100000"/>
              </a:lnSpc>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Tích hợp thêm phần thanh toán online, mã QR</a:t>
            </a:r>
            <a:endParaRPr lang="vi-VN" sz="1400">
              <a:solidFill>
                <a:srgbClr val="000000"/>
              </a:solidFill>
              <a:highlight>
                <a:srgbClr val="FFFFFF"/>
              </a:highlight>
              <a:latin typeface="Muli" panose="020B0604020202020204" charset="0"/>
              <a:ea typeface="Open Sans"/>
              <a:cs typeface="Open Sans"/>
              <a:sym typeface="Open Sans"/>
            </a:endParaRPr>
          </a:p>
          <a:p>
            <a:pPr marL="171450" indent="-171450" algn="just">
              <a:lnSpc>
                <a:spcPct val="100000"/>
              </a:lnSpc>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Đăng nhập, đăng kí bằng các nền tảng xã hội khác như Google, Facebook,..</a:t>
            </a:r>
          </a:p>
          <a:p>
            <a:pPr marL="171450" indent="-171450" algn="just">
              <a:lnSpc>
                <a:spcPct val="100000"/>
              </a:lnSpc>
              <a:spcAft>
                <a:spcPts val="1100"/>
              </a:spcAft>
              <a:buFontTx/>
              <a:buChar char="-"/>
            </a:pPr>
            <a:r>
              <a:rPr lang="en-US" sz="1400">
                <a:solidFill>
                  <a:srgbClr val="000000"/>
                </a:solidFill>
                <a:highlight>
                  <a:srgbClr val="FFFFFF"/>
                </a:highlight>
                <a:latin typeface="Muli" panose="020B0604020202020204" charset="0"/>
                <a:ea typeface="Open Sans"/>
                <a:cs typeface="Open Sans"/>
                <a:sym typeface="Open Sans"/>
              </a:rPr>
              <a:t>Phát triển trên nền tảng thiết bị di động.</a:t>
            </a:r>
            <a:endParaRPr lang="vi-VN" sz="1400">
              <a:solidFill>
                <a:srgbClr val="000000"/>
              </a:solidFill>
              <a:highlight>
                <a:srgbClr val="FFFFFF"/>
              </a:highlight>
              <a:latin typeface="Muli" panose="020B0604020202020204" charset="0"/>
              <a:ea typeface="Open Sans"/>
              <a:cs typeface="Open Sans"/>
              <a:sym typeface="Open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Effect transition="in" filter="fade">
                                      <p:cBhvr>
                                        <p:cTn id="7" dur="1000"/>
                                        <p:tgtEl>
                                          <p:spTgt spid="519">
                                            <p:txEl>
                                              <p:pRg st="0" end="0"/>
                                            </p:txEl>
                                          </p:spTgt>
                                        </p:tgtEl>
                                      </p:cBhvr>
                                    </p:animEffect>
                                    <p:anim calcmode="lin" valueType="num">
                                      <p:cBhvr>
                                        <p:cTn id="8" dur="1000" fill="hold"/>
                                        <p:tgtEl>
                                          <p:spTgt spid="5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9">
                                            <p:txEl>
                                              <p:pRg st="1" end="1"/>
                                            </p:txEl>
                                          </p:spTgt>
                                        </p:tgtEl>
                                        <p:attrNameLst>
                                          <p:attrName>style.visibility</p:attrName>
                                        </p:attrNameLst>
                                      </p:cBhvr>
                                      <p:to>
                                        <p:strVal val="visible"/>
                                      </p:to>
                                    </p:set>
                                    <p:animEffect transition="in" filter="fade">
                                      <p:cBhvr>
                                        <p:cTn id="14" dur="1000"/>
                                        <p:tgtEl>
                                          <p:spTgt spid="519">
                                            <p:txEl>
                                              <p:pRg st="1" end="1"/>
                                            </p:txEl>
                                          </p:spTgt>
                                        </p:tgtEl>
                                      </p:cBhvr>
                                    </p:animEffect>
                                    <p:anim calcmode="lin" valueType="num">
                                      <p:cBhvr>
                                        <p:cTn id="15" dur="1000" fill="hold"/>
                                        <p:tgtEl>
                                          <p:spTgt spid="51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9">
                                            <p:txEl>
                                              <p:pRg st="2" end="2"/>
                                            </p:txEl>
                                          </p:spTgt>
                                        </p:tgtEl>
                                        <p:attrNameLst>
                                          <p:attrName>style.visibility</p:attrName>
                                        </p:attrNameLst>
                                      </p:cBhvr>
                                      <p:to>
                                        <p:strVal val="visible"/>
                                      </p:to>
                                    </p:set>
                                    <p:animEffect transition="in" filter="fade">
                                      <p:cBhvr>
                                        <p:cTn id="21" dur="1000"/>
                                        <p:tgtEl>
                                          <p:spTgt spid="519">
                                            <p:txEl>
                                              <p:pRg st="2" end="2"/>
                                            </p:txEl>
                                          </p:spTgt>
                                        </p:tgtEl>
                                      </p:cBhvr>
                                    </p:animEffect>
                                    <p:anim calcmode="lin" valueType="num">
                                      <p:cBhvr>
                                        <p:cTn id="22" dur="1000" fill="hold"/>
                                        <p:tgtEl>
                                          <p:spTgt spid="51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9">
                                            <p:txEl>
                                              <p:pRg st="3" end="3"/>
                                            </p:txEl>
                                          </p:spTgt>
                                        </p:tgtEl>
                                        <p:attrNameLst>
                                          <p:attrName>style.visibility</p:attrName>
                                        </p:attrNameLst>
                                      </p:cBhvr>
                                      <p:to>
                                        <p:strVal val="visible"/>
                                      </p:to>
                                    </p:set>
                                    <p:animEffect transition="in" filter="fade">
                                      <p:cBhvr>
                                        <p:cTn id="28" dur="1000"/>
                                        <p:tgtEl>
                                          <p:spTgt spid="519">
                                            <p:txEl>
                                              <p:pRg st="3" end="3"/>
                                            </p:txEl>
                                          </p:spTgt>
                                        </p:tgtEl>
                                      </p:cBhvr>
                                    </p:animEffect>
                                    <p:anim calcmode="lin" valueType="num">
                                      <p:cBhvr>
                                        <p:cTn id="29" dur="1000" fill="hold"/>
                                        <p:tgtEl>
                                          <p:spTgt spid="51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342000" y="3408879"/>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rPr>
              <a:t>THANK YOU</a:t>
            </a:r>
            <a:br>
              <a:rPr lang="en" sz="3600" b="1">
                <a:solidFill>
                  <a:srgbClr val="4E6E9A"/>
                </a:solidFill>
              </a:rPr>
            </a:br>
            <a:r>
              <a:rPr lang="en" sz="3600" b="1">
                <a:solidFill>
                  <a:srgbClr val="4E6E9A"/>
                </a:solidFill>
              </a:rPr>
              <a:t>FOR WATCHING</a:t>
            </a:r>
            <a:endParaRPr/>
          </a:p>
        </p:txBody>
      </p:sp>
      <p:sp>
        <p:nvSpPr>
          <p:cNvPr id="5" name="Google Shape;519;p54">
            <a:extLst>
              <a:ext uri="{FF2B5EF4-FFF2-40B4-BE49-F238E27FC236}">
                <a16:creationId xmlns:a16="http://schemas.microsoft.com/office/drawing/2014/main" id="{F6B171E5-B8C6-4F79-BBBD-C504FC51D361}"/>
              </a:ext>
            </a:extLst>
          </p:cNvPr>
          <p:cNvSpPr txBox="1">
            <a:spLocks/>
          </p:cNvSpPr>
          <p:nvPr/>
        </p:nvSpPr>
        <p:spPr>
          <a:xfrm>
            <a:off x="165595" y="672839"/>
            <a:ext cx="3313250" cy="1706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14300" indent="0">
              <a:buNone/>
            </a:pPr>
            <a:r>
              <a:rPr lang="en-US" sz="1600"/>
              <a:t>Em xin chân thành cảm ơn hội đồng thầy, cô đã lắng nghe và theo dõi bài báo cáo sản phẩm của em.</a:t>
            </a:r>
          </a:p>
        </p:txBody>
      </p:sp>
    </p:spTree>
    <p:extLst>
      <p:ext uri="{BB962C8B-B14F-4D97-AF65-F5344CB8AC3E}">
        <p14:creationId xmlns:p14="http://schemas.microsoft.com/office/powerpoint/2010/main" val="7757308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70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539025" y="1940100"/>
            <a:ext cx="8355300" cy="14454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START TALKING WITH FULL CONFIDENCE</a:t>
            </a:r>
            <a:endParaRPr b="1"/>
          </a:p>
        </p:txBody>
      </p:sp>
      <p:sp>
        <p:nvSpPr>
          <p:cNvPr id="380" name="Google Shape;380;p48"/>
          <p:cNvSpPr txBox="1">
            <a:spLocks noGrp="1"/>
          </p:cNvSpPr>
          <p:nvPr>
            <p:ph type="subTitle" idx="1"/>
          </p:nvPr>
        </p:nvSpPr>
        <p:spPr>
          <a:xfrm>
            <a:off x="539025" y="3677400"/>
            <a:ext cx="3828300" cy="424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Describe your intentions</a:t>
            </a:r>
            <a:endParaRPr>
              <a:latin typeface="Muli"/>
              <a:ea typeface="Muli"/>
              <a:cs typeface="Muli"/>
              <a:sym typeface="Muli"/>
            </a:endParaRPr>
          </a:p>
        </p:txBody>
      </p:sp>
      <p:sp>
        <p:nvSpPr>
          <p:cNvPr id="381" name="Google Shape;381;p48"/>
          <p:cNvSpPr txBox="1">
            <a:spLocks noGrp="1"/>
          </p:cNvSpPr>
          <p:nvPr>
            <p:ph type="subTitle" idx="2"/>
          </p:nvPr>
        </p:nvSpPr>
        <p:spPr>
          <a:xfrm>
            <a:off x="539100" y="1456500"/>
            <a:ext cx="3828300" cy="34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This is a very brief introduction to your topic.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p:nvPr/>
        </p:nvSpPr>
        <p:spPr>
          <a:xfrm>
            <a:off x="6835503" y="40834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399" name="Google Shape;399;p50"/>
          <p:cNvSpPr/>
          <p:nvPr/>
        </p:nvSpPr>
        <p:spPr>
          <a:xfrm>
            <a:off x="3764253" y="40834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400" name="Google Shape;400;p50"/>
          <p:cNvSpPr/>
          <p:nvPr/>
        </p:nvSpPr>
        <p:spPr>
          <a:xfrm>
            <a:off x="693003" y="40834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our Company</a:t>
            </a:r>
            <a:endParaRPr/>
          </a:p>
        </p:txBody>
      </p:sp>
      <p:sp>
        <p:nvSpPr>
          <p:cNvPr id="402" name="Google Shape;402;p5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uli"/>
                <a:ea typeface="Muli"/>
                <a:cs typeface="Muli"/>
                <a:sym typeface="Muli"/>
              </a:rPr>
              <a:t>Add your own subtitle here.</a:t>
            </a:r>
            <a:endParaRPr>
              <a:latin typeface="Muli"/>
              <a:ea typeface="Muli"/>
              <a:cs typeface="Muli"/>
              <a:sym typeface="Muli"/>
            </a:endParaRPr>
          </a:p>
          <a:p>
            <a:pPr marL="0" lvl="0" indent="0" algn="l" rtl="0">
              <a:spcBef>
                <a:spcPts val="1600"/>
              </a:spcBef>
              <a:spcAft>
                <a:spcPts val="1600"/>
              </a:spcAft>
              <a:buNone/>
            </a:pPr>
            <a:endParaRPr>
              <a:latin typeface="Muli"/>
              <a:ea typeface="Muli"/>
              <a:cs typeface="Muli"/>
              <a:sym typeface="Muli"/>
            </a:endParaRPr>
          </a:p>
        </p:txBody>
      </p:sp>
      <p:pic>
        <p:nvPicPr>
          <p:cNvPr id="403" name="Google Shape;403;p50" descr="O6X5CP0.jpg"/>
          <p:cNvPicPr preferRelativeResize="0"/>
          <p:nvPr/>
        </p:nvPicPr>
        <p:blipFill>
          <a:blip r:embed="rId3">
            <a:alphaModFix/>
          </a:blip>
          <a:stretch>
            <a:fillRect/>
          </a:stretch>
        </p:blipFill>
        <p:spPr>
          <a:xfrm>
            <a:off x="0" y="1810875"/>
            <a:ext cx="3001499" cy="2000999"/>
          </a:xfrm>
          <a:prstGeom prst="rect">
            <a:avLst/>
          </a:prstGeom>
          <a:noFill/>
          <a:ln>
            <a:noFill/>
          </a:ln>
        </p:spPr>
      </p:pic>
      <p:pic>
        <p:nvPicPr>
          <p:cNvPr id="404" name="Google Shape;404;p50" descr="O6YS7A0.jpg"/>
          <p:cNvPicPr preferRelativeResize="0"/>
          <p:nvPr/>
        </p:nvPicPr>
        <p:blipFill>
          <a:blip r:embed="rId4">
            <a:alphaModFix/>
          </a:blip>
          <a:stretch>
            <a:fillRect/>
          </a:stretch>
        </p:blipFill>
        <p:spPr>
          <a:xfrm>
            <a:off x="6142500" y="1810875"/>
            <a:ext cx="3001499" cy="2000999"/>
          </a:xfrm>
          <a:prstGeom prst="rect">
            <a:avLst/>
          </a:prstGeom>
          <a:noFill/>
          <a:ln>
            <a:noFill/>
          </a:ln>
        </p:spPr>
      </p:pic>
      <p:sp>
        <p:nvSpPr>
          <p:cNvPr id="405" name="Google Shape;405;p50"/>
          <p:cNvSpPr/>
          <p:nvPr/>
        </p:nvSpPr>
        <p:spPr>
          <a:xfrm>
            <a:off x="3001500" y="1810975"/>
            <a:ext cx="3141000" cy="20010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0"/>
          <p:cNvSpPr/>
          <p:nvPr/>
        </p:nvSpPr>
        <p:spPr>
          <a:xfrm>
            <a:off x="693000" y="4085388"/>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0"/>
          <p:cNvSpPr/>
          <p:nvPr/>
        </p:nvSpPr>
        <p:spPr>
          <a:xfrm>
            <a:off x="883046" y="4211257"/>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50"/>
          <p:cNvSpPr/>
          <p:nvPr/>
        </p:nvSpPr>
        <p:spPr>
          <a:xfrm>
            <a:off x="3764250" y="4085400"/>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0"/>
          <p:cNvSpPr/>
          <p:nvPr/>
        </p:nvSpPr>
        <p:spPr>
          <a:xfrm>
            <a:off x="3890100" y="421125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50"/>
          <p:cNvSpPr/>
          <p:nvPr/>
        </p:nvSpPr>
        <p:spPr>
          <a:xfrm>
            <a:off x="6835500" y="4085388"/>
            <a:ext cx="548700" cy="5487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 name="Google Shape;412;p50"/>
          <p:cNvGrpSpPr/>
          <p:nvPr/>
        </p:nvGrpSpPr>
        <p:grpSpPr>
          <a:xfrm>
            <a:off x="1241700" y="3988250"/>
            <a:ext cx="1548600" cy="742988"/>
            <a:chOff x="1775100" y="3933000"/>
            <a:chExt cx="1548600" cy="742988"/>
          </a:xfrm>
        </p:grpSpPr>
        <p:sp>
          <p:nvSpPr>
            <p:cNvPr id="413" name="Google Shape;413;p50"/>
            <p:cNvSpPr txBox="1"/>
            <p:nvPr/>
          </p:nvSpPr>
          <p:spPr>
            <a:xfrm>
              <a:off x="1775100" y="4127288"/>
              <a:ext cx="15486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14" name="Google Shape;414;p50"/>
            <p:cNvSpPr txBox="1"/>
            <p:nvPr/>
          </p:nvSpPr>
          <p:spPr>
            <a:xfrm>
              <a:off x="1775100" y="3933000"/>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uli"/>
                  <a:ea typeface="Muli"/>
                  <a:cs typeface="Muli"/>
                  <a:sym typeface="Muli"/>
                </a:rPr>
                <a:t>Step</a:t>
              </a:r>
              <a:endParaRPr sz="1300" b="1">
                <a:latin typeface="Muli"/>
                <a:ea typeface="Muli"/>
                <a:cs typeface="Muli"/>
                <a:sym typeface="Muli"/>
              </a:endParaRPr>
            </a:p>
          </p:txBody>
        </p:sp>
      </p:grpSp>
      <p:grpSp>
        <p:nvGrpSpPr>
          <p:cNvPr id="415" name="Google Shape;415;p50"/>
          <p:cNvGrpSpPr/>
          <p:nvPr/>
        </p:nvGrpSpPr>
        <p:grpSpPr>
          <a:xfrm>
            <a:off x="4413100" y="3988250"/>
            <a:ext cx="1548600" cy="742988"/>
            <a:chOff x="1775100" y="3933000"/>
            <a:chExt cx="1548600" cy="742988"/>
          </a:xfrm>
        </p:grpSpPr>
        <p:sp>
          <p:nvSpPr>
            <p:cNvPr id="416" name="Google Shape;416;p50"/>
            <p:cNvSpPr txBox="1"/>
            <p:nvPr/>
          </p:nvSpPr>
          <p:spPr>
            <a:xfrm>
              <a:off x="1775100" y="4127288"/>
              <a:ext cx="15486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17" name="Google Shape;417;p50"/>
            <p:cNvSpPr txBox="1"/>
            <p:nvPr/>
          </p:nvSpPr>
          <p:spPr>
            <a:xfrm>
              <a:off x="1775100" y="3933000"/>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uli"/>
                  <a:ea typeface="Muli"/>
                  <a:cs typeface="Muli"/>
                  <a:sym typeface="Muli"/>
                </a:rPr>
                <a:t>Step</a:t>
              </a:r>
              <a:endParaRPr sz="1300" b="1">
                <a:latin typeface="Muli"/>
                <a:ea typeface="Muli"/>
                <a:cs typeface="Muli"/>
                <a:sym typeface="Muli"/>
              </a:endParaRPr>
            </a:p>
          </p:txBody>
        </p:sp>
      </p:grpSp>
      <p:grpSp>
        <p:nvGrpSpPr>
          <p:cNvPr id="418" name="Google Shape;418;p50"/>
          <p:cNvGrpSpPr/>
          <p:nvPr/>
        </p:nvGrpSpPr>
        <p:grpSpPr>
          <a:xfrm>
            <a:off x="7493050" y="3988250"/>
            <a:ext cx="1548600" cy="742988"/>
            <a:chOff x="1775100" y="3933000"/>
            <a:chExt cx="1548600" cy="742988"/>
          </a:xfrm>
        </p:grpSpPr>
        <p:sp>
          <p:nvSpPr>
            <p:cNvPr id="419" name="Google Shape;419;p50"/>
            <p:cNvSpPr txBox="1"/>
            <p:nvPr/>
          </p:nvSpPr>
          <p:spPr>
            <a:xfrm>
              <a:off x="1775100" y="4127288"/>
              <a:ext cx="15486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420" name="Google Shape;420;p50"/>
            <p:cNvSpPr txBox="1"/>
            <p:nvPr/>
          </p:nvSpPr>
          <p:spPr>
            <a:xfrm>
              <a:off x="1775100" y="3933000"/>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uli"/>
                  <a:ea typeface="Muli"/>
                  <a:cs typeface="Muli"/>
                  <a:sym typeface="Muli"/>
                </a:rPr>
                <a:t>Step</a:t>
              </a:r>
              <a:endParaRPr sz="1300" b="1">
                <a:latin typeface="Muli"/>
                <a:ea typeface="Muli"/>
                <a:cs typeface="Muli"/>
                <a:sym typeface="Muli"/>
              </a:endParaRPr>
            </a:p>
          </p:txBody>
        </p:sp>
      </p:gr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rgbClr val="FFFFFF"/>
                </a:solidFill>
                <a:latin typeface="Muli"/>
                <a:ea typeface="Muli"/>
                <a:cs typeface="Muli"/>
                <a:sym typeface="Muli"/>
              </a:rPr>
              <a:t>Lorem ipsum </a:t>
            </a:r>
            <a:r>
              <a:rPr lang="en" sz="1700" b="1" i="1">
                <a:solidFill>
                  <a:srgbClr val="FFFFFF"/>
                </a:solidFill>
                <a:latin typeface="Muli"/>
                <a:ea typeface="Muli"/>
                <a:cs typeface="Muli"/>
                <a:sym typeface="Muli"/>
              </a:rPr>
              <a:t>dolor</a:t>
            </a:r>
            <a:r>
              <a:rPr lang="en" sz="1300">
                <a:solidFill>
                  <a:srgbClr val="FFFFFF"/>
                </a:solidFill>
                <a:latin typeface="Muli"/>
                <a:ea typeface="Muli"/>
                <a:cs typeface="Muli"/>
                <a:sym typeface="Muli"/>
              </a:rPr>
              <a:t> sit amet, consectetur adipiscing elit. Curabitur eget </a:t>
            </a:r>
            <a:r>
              <a:rPr lang="en" sz="1700" b="1" i="1">
                <a:solidFill>
                  <a:srgbClr val="FFFFFF"/>
                </a:solidFill>
                <a:latin typeface="Muli"/>
                <a:ea typeface="Muli"/>
                <a:cs typeface="Muli"/>
                <a:sym typeface="Muli"/>
              </a:rPr>
              <a:t>risus</a:t>
            </a:r>
            <a:r>
              <a:rPr lang="en"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sp>
        <p:nvSpPr>
          <p:cNvPr id="422" name="Google Shape;422;p50"/>
          <p:cNvSpPr txBox="1"/>
          <p:nvPr/>
        </p:nvSpPr>
        <p:spPr>
          <a:xfrm>
            <a:off x="4245900" y="1814425"/>
            <a:ext cx="652200" cy="11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FFFFFF"/>
                </a:solidFill>
                <a:latin typeface="Arial Black"/>
                <a:ea typeface="Arial Black"/>
                <a:cs typeface="Arial Black"/>
                <a:sym typeface="Arial Black"/>
              </a:rPr>
              <a:t>”</a:t>
            </a:r>
            <a:endParaRPr sz="6000">
              <a:solidFill>
                <a:srgbClr val="FFFFFF"/>
              </a:solidFill>
              <a:latin typeface="Arial Black"/>
              <a:ea typeface="Arial Black"/>
              <a:cs typeface="Arial Black"/>
              <a:sym typeface="Arial Black"/>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0" y="-3810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Who We Are</a:t>
            </a:r>
            <a:endParaRPr>
              <a:solidFill>
                <a:srgbClr val="FFFFFF"/>
              </a:solidFill>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39" name="Google Shape;439;p5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Add your own subtitle here.</a:t>
            </a:r>
            <a:endParaRPr>
              <a:solidFill>
                <a:srgbClr val="FFFFFF"/>
              </a:solidFill>
              <a:latin typeface="Muli"/>
              <a:ea typeface="Muli"/>
              <a:cs typeface="Muli"/>
              <a:sym typeface="Muli"/>
            </a:endParaRPr>
          </a:p>
          <a:p>
            <a:pPr marL="0" lvl="0" indent="0" algn="l" rtl="0">
              <a:spcBef>
                <a:spcPts val="1600"/>
              </a:spcBef>
              <a:spcAft>
                <a:spcPts val="1600"/>
              </a:spcAft>
              <a:buNone/>
            </a:pPr>
            <a:endParaRPr>
              <a:solidFill>
                <a:srgbClr val="FFFFFF"/>
              </a:solidFill>
              <a:latin typeface="Muli"/>
              <a:ea typeface="Muli"/>
              <a:cs typeface="Muli"/>
              <a:sym typeface="Muli"/>
            </a:endParaRPr>
          </a:p>
        </p:txBody>
      </p:sp>
      <p:sp>
        <p:nvSpPr>
          <p:cNvPr id="440" name="Google Shape;440;p51"/>
          <p:cNvSpPr txBox="1">
            <a:spLocks noGrp="1"/>
          </p:cNvSpPr>
          <p:nvPr>
            <p:ph type="body" idx="1"/>
          </p:nvPr>
        </p:nvSpPr>
        <p:spPr>
          <a:xfrm>
            <a:off x="370475" y="1500800"/>
            <a:ext cx="3591900" cy="120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b="1">
                <a:solidFill>
                  <a:srgbClr val="9FC5E8"/>
                </a:solidFill>
              </a:rPr>
              <a:t>Aliquam eget tincidunt ligula. Quisque eget magna non diam blandit cursus. Ut euismod turpis nisl, vitae dictum nibh posuere in. In eget magna sit amet metus dictum placerat. Suspendisse in turpis quis lectus interdum dapibus a sed lectus. Pellentesque id vulputate orci.</a:t>
            </a:r>
            <a:endParaRPr sz="1000" b="1">
              <a:solidFill>
                <a:srgbClr val="9FC5E8"/>
              </a:solidFill>
            </a:endParaRPr>
          </a:p>
        </p:txBody>
      </p:sp>
      <p:sp>
        <p:nvSpPr>
          <p:cNvPr id="441" name="Google Shape;441;p51"/>
          <p:cNvSpPr txBox="1">
            <a:spLocks noGrp="1"/>
          </p:cNvSpPr>
          <p:nvPr>
            <p:ph type="body" idx="3"/>
          </p:nvPr>
        </p:nvSpPr>
        <p:spPr>
          <a:xfrm>
            <a:off x="370475" y="2661125"/>
            <a:ext cx="3591900" cy="1947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a:solidFill>
                  <a:srgbClr val="FFFFFF"/>
                </a:solidFill>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1000">
              <a:solidFill>
                <a:srgbClr val="FFFFFF"/>
              </a:solidFill>
            </a:endParaRPr>
          </a:p>
          <a:p>
            <a:pPr marL="0" lvl="0" indent="0" algn="just" rtl="0">
              <a:lnSpc>
                <a:spcPct val="100000"/>
              </a:lnSpc>
              <a:spcBef>
                <a:spcPts val="1100"/>
              </a:spcBef>
              <a:spcAft>
                <a:spcPts val="1100"/>
              </a:spcAft>
              <a:buNone/>
            </a:pPr>
            <a:endParaRPr sz="1050">
              <a:solidFill>
                <a:schemeClr val="dk1"/>
              </a:solidFill>
              <a:highlight>
                <a:srgbClr val="FFFFFF"/>
              </a:highlight>
              <a:latin typeface="Open Sans"/>
              <a:ea typeface="Open Sans"/>
              <a:cs typeface="Open Sans"/>
              <a:sym typeface="Open Sans"/>
            </a:endParaRPr>
          </a:p>
        </p:txBody>
      </p:sp>
      <p:sp>
        <p:nvSpPr>
          <p:cNvPr id="442" name="Google Shape;442;p51"/>
          <p:cNvSpPr txBox="1"/>
          <p:nvPr/>
        </p:nvSpPr>
        <p:spPr>
          <a:xfrm>
            <a:off x="3962375" y="1335125"/>
            <a:ext cx="4905300" cy="301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200">
                <a:solidFill>
                  <a:srgbClr val="FFFFFF"/>
                </a:solidFill>
                <a:latin typeface="Muli"/>
                <a:ea typeface="Muli"/>
                <a:cs typeface="Muli"/>
                <a:sym typeface="Muli"/>
              </a:rPr>
              <a:t>The are </a:t>
            </a:r>
            <a:r>
              <a:rPr lang="en" sz="3200">
                <a:solidFill>
                  <a:srgbClr val="FFFFFF"/>
                </a:solidFill>
                <a:highlight>
                  <a:srgbClr val="648DC6"/>
                </a:highlight>
                <a:latin typeface="Muli"/>
                <a:ea typeface="Muli"/>
                <a:cs typeface="Muli"/>
                <a:sym typeface="Muli"/>
              </a:rPr>
              <a:t> </a:t>
            </a:r>
            <a:r>
              <a:rPr lang="en" sz="3200" b="1" i="1">
                <a:solidFill>
                  <a:srgbClr val="FFFFFF"/>
                </a:solidFill>
                <a:highlight>
                  <a:srgbClr val="648DC6"/>
                </a:highlight>
                <a:latin typeface="Muli"/>
                <a:ea typeface="Muli"/>
                <a:cs typeface="Muli"/>
                <a:sym typeface="Muli"/>
              </a:rPr>
              <a:t>no secrets</a:t>
            </a:r>
            <a:r>
              <a:rPr lang="en" sz="3200">
                <a:solidFill>
                  <a:srgbClr val="FFFFFF"/>
                </a:solidFill>
                <a:highlight>
                  <a:srgbClr val="648DC6"/>
                </a:highlight>
                <a:latin typeface="Muli"/>
                <a:ea typeface="Muli"/>
                <a:cs typeface="Muli"/>
                <a:sym typeface="Muli"/>
              </a:rPr>
              <a:t> </a:t>
            </a:r>
            <a:r>
              <a:rPr lang="en" sz="3200">
                <a:solidFill>
                  <a:srgbClr val="FFFFFF"/>
                </a:solidFill>
                <a:latin typeface="Muli"/>
                <a:ea typeface="Muli"/>
                <a:cs typeface="Muli"/>
                <a:sym typeface="Muli"/>
              </a:rPr>
              <a:t>to success, it is the result of </a:t>
            </a:r>
            <a:r>
              <a:rPr lang="en" sz="3200" b="1">
                <a:solidFill>
                  <a:srgbClr val="FFFFFF"/>
                </a:solidFill>
                <a:highlight>
                  <a:srgbClr val="648DC6"/>
                </a:highlight>
                <a:latin typeface="Muli"/>
                <a:ea typeface="Muli"/>
                <a:cs typeface="Muli"/>
                <a:sym typeface="Muli"/>
              </a:rPr>
              <a:t> </a:t>
            </a:r>
            <a:r>
              <a:rPr lang="en" sz="3200" b="1" i="1">
                <a:solidFill>
                  <a:srgbClr val="FFFFFF"/>
                </a:solidFill>
                <a:highlight>
                  <a:srgbClr val="648DC6"/>
                </a:highlight>
                <a:latin typeface="Muli"/>
                <a:ea typeface="Muli"/>
                <a:cs typeface="Muli"/>
                <a:sym typeface="Muli"/>
              </a:rPr>
              <a:t>preparation</a:t>
            </a:r>
            <a:r>
              <a:rPr lang="en" sz="3200">
                <a:solidFill>
                  <a:srgbClr val="FFFFFF"/>
                </a:solidFill>
                <a:latin typeface="Muli"/>
                <a:ea typeface="Muli"/>
                <a:cs typeface="Muli"/>
                <a:sym typeface="Muli"/>
              </a:rPr>
              <a:t>, hard work and learning </a:t>
            </a:r>
            <a:endParaRPr sz="3200">
              <a:solidFill>
                <a:srgbClr val="FFFFFF"/>
              </a:solidFill>
              <a:latin typeface="Muli"/>
              <a:ea typeface="Muli"/>
              <a:cs typeface="Muli"/>
              <a:sym typeface="Muli"/>
            </a:endParaRPr>
          </a:p>
          <a:p>
            <a:pPr marL="0" lvl="0" indent="0" algn="ctr" rtl="0">
              <a:lnSpc>
                <a:spcPct val="115000"/>
              </a:lnSpc>
              <a:spcBef>
                <a:spcPts val="0"/>
              </a:spcBef>
              <a:spcAft>
                <a:spcPts val="0"/>
              </a:spcAft>
              <a:buNone/>
            </a:pPr>
            <a:r>
              <a:rPr lang="en" sz="3200">
                <a:solidFill>
                  <a:srgbClr val="FFFFFF"/>
                </a:solidFill>
                <a:latin typeface="Muli"/>
                <a:ea typeface="Muli"/>
                <a:cs typeface="Muli"/>
                <a:sym typeface="Muli"/>
              </a:rPr>
              <a:t>from failure.</a:t>
            </a:r>
            <a:endParaRPr sz="3200">
              <a:solidFill>
                <a:srgbClr val="FFFFFF"/>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Do</a:t>
            </a:r>
            <a:endParaRPr/>
          </a:p>
        </p:txBody>
      </p:sp>
      <p:sp>
        <p:nvSpPr>
          <p:cNvPr id="448" name="Google Shape;448;p52"/>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latin typeface="Muli"/>
              <a:ea typeface="Muli"/>
              <a:cs typeface="Muli"/>
              <a:sym typeface="Muli"/>
            </a:endParaRPr>
          </a:p>
        </p:txBody>
      </p:sp>
      <p:grpSp>
        <p:nvGrpSpPr>
          <p:cNvPr id="449" name="Google Shape;449;p52"/>
          <p:cNvGrpSpPr/>
          <p:nvPr/>
        </p:nvGrpSpPr>
        <p:grpSpPr>
          <a:xfrm>
            <a:off x="539000" y="1939416"/>
            <a:ext cx="1548600" cy="2685371"/>
            <a:chOff x="539000" y="1939416"/>
            <a:chExt cx="1548600" cy="2685371"/>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2" name="Google Shape;452;p52"/>
            <p:cNvSpPr/>
            <p:nvPr/>
          </p:nvSpPr>
          <p:spPr>
            <a:xfrm>
              <a:off x="956751" y="2213625"/>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4" name="Google Shape;454;p52"/>
            <p:cNvSpPr txBox="1"/>
            <p:nvPr/>
          </p:nvSpPr>
          <p:spPr>
            <a:xfrm>
              <a:off x="7010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55" name="Google Shape;455;p52"/>
            <p:cNvSpPr txBox="1"/>
            <p:nvPr/>
          </p:nvSpPr>
          <p:spPr>
            <a:xfrm>
              <a:off x="5390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56" name="Google Shape;456;p52"/>
          <p:cNvGrpSpPr/>
          <p:nvPr/>
        </p:nvGrpSpPr>
        <p:grpSpPr>
          <a:xfrm>
            <a:off x="2584900" y="1939416"/>
            <a:ext cx="1548600" cy="2685371"/>
            <a:chOff x="2203900" y="1939416"/>
            <a:chExt cx="1548600" cy="2685371"/>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9" name="Google Shape;459;p52"/>
            <p:cNvSpPr/>
            <p:nvPr/>
          </p:nvSpPr>
          <p:spPr>
            <a:xfrm>
              <a:off x="2617044" y="2232366"/>
              <a:ext cx="713100" cy="675600"/>
            </a:xfrm>
            <a:custGeom>
              <a:avLst/>
              <a:gdLst/>
              <a:ahLst/>
              <a:cxnLst/>
              <a:rect l="l" t="t" r="r" b="b"/>
              <a:pathLst>
                <a:path w="120000" h="120000" extrusionOk="0">
                  <a:moveTo>
                    <a:pt x="30708" y="18236"/>
                  </a:moveTo>
                  <a:cubicBezTo>
                    <a:pt x="29102" y="17329"/>
                    <a:pt x="27496" y="17128"/>
                    <a:pt x="25889" y="17128"/>
                  </a:cubicBezTo>
                  <a:cubicBezTo>
                    <a:pt x="22393" y="17128"/>
                    <a:pt x="19275" y="18539"/>
                    <a:pt x="17385" y="21360"/>
                  </a:cubicBezTo>
                  <a:cubicBezTo>
                    <a:pt x="14740" y="25390"/>
                    <a:pt x="16251" y="30428"/>
                    <a:pt x="20787" y="32745"/>
                  </a:cubicBezTo>
                  <a:cubicBezTo>
                    <a:pt x="22677" y="33551"/>
                    <a:pt x="25133" y="34156"/>
                    <a:pt x="27779" y="34156"/>
                  </a:cubicBezTo>
                  <a:cubicBezTo>
                    <a:pt x="31275" y="34156"/>
                    <a:pt x="34960" y="33047"/>
                    <a:pt x="36566" y="30730"/>
                  </a:cubicBezTo>
                  <a:cubicBezTo>
                    <a:pt x="39212" y="26498"/>
                    <a:pt x="35527" y="20554"/>
                    <a:pt x="30708" y="18236"/>
                  </a:cubicBezTo>
                  <a:close/>
                  <a:moveTo>
                    <a:pt x="27779" y="28513"/>
                  </a:moveTo>
                  <a:cubicBezTo>
                    <a:pt x="26173" y="28513"/>
                    <a:pt x="24283" y="28211"/>
                    <a:pt x="23244" y="27607"/>
                  </a:cubicBezTo>
                  <a:cubicBezTo>
                    <a:pt x="22204" y="27002"/>
                    <a:pt x="21637" y="26498"/>
                    <a:pt x="21354" y="25894"/>
                  </a:cubicBezTo>
                  <a:cubicBezTo>
                    <a:pt x="21354" y="25591"/>
                    <a:pt x="21354" y="25390"/>
                    <a:pt x="21637" y="24785"/>
                  </a:cubicBezTo>
                  <a:cubicBezTo>
                    <a:pt x="22393" y="23677"/>
                    <a:pt x="24000" y="23073"/>
                    <a:pt x="25889" y="23073"/>
                  </a:cubicBezTo>
                  <a:cubicBezTo>
                    <a:pt x="26929" y="23073"/>
                    <a:pt x="27779" y="23375"/>
                    <a:pt x="28535" y="23677"/>
                  </a:cubicBezTo>
                  <a:cubicBezTo>
                    <a:pt x="30708" y="24785"/>
                    <a:pt x="32031" y="26801"/>
                    <a:pt x="32031" y="27607"/>
                  </a:cubicBezTo>
                  <a:cubicBezTo>
                    <a:pt x="31464" y="27607"/>
                    <a:pt x="30141" y="28513"/>
                    <a:pt x="27779" y="28513"/>
                  </a:cubicBezTo>
                  <a:close/>
                  <a:moveTo>
                    <a:pt x="27779" y="85340"/>
                  </a:moveTo>
                  <a:cubicBezTo>
                    <a:pt x="25322" y="85340"/>
                    <a:pt x="22960" y="85944"/>
                    <a:pt x="20787" y="86750"/>
                  </a:cubicBezTo>
                  <a:cubicBezTo>
                    <a:pt x="16062" y="89068"/>
                    <a:pt x="14456" y="94105"/>
                    <a:pt x="17385" y="98136"/>
                  </a:cubicBezTo>
                  <a:cubicBezTo>
                    <a:pt x="19275" y="100654"/>
                    <a:pt x="22393" y="102367"/>
                    <a:pt x="25889" y="102367"/>
                  </a:cubicBezTo>
                  <a:cubicBezTo>
                    <a:pt x="27496" y="102367"/>
                    <a:pt x="29385" y="102166"/>
                    <a:pt x="30708" y="101259"/>
                  </a:cubicBezTo>
                  <a:cubicBezTo>
                    <a:pt x="35527" y="98942"/>
                    <a:pt x="39212" y="92695"/>
                    <a:pt x="36283" y="88765"/>
                  </a:cubicBezTo>
                  <a:cubicBezTo>
                    <a:pt x="34960" y="86448"/>
                    <a:pt x="31275" y="85340"/>
                    <a:pt x="27779" y="85340"/>
                  </a:cubicBezTo>
                  <a:close/>
                  <a:moveTo>
                    <a:pt x="28535" y="96120"/>
                  </a:moveTo>
                  <a:cubicBezTo>
                    <a:pt x="27779" y="96423"/>
                    <a:pt x="26929" y="96725"/>
                    <a:pt x="25889" y="96725"/>
                  </a:cubicBezTo>
                  <a:cubicBezTo>
                    <a:pt x="24000" y="96725"/>
                    <a:pt x="22393" y="95818"/>
                    <a:pt x="21637" y="95012"/>
                  </a:cubicBezTo>
                  <a:cubicBezTo>
                    <a:pt x="21354" y="94408"/>
                    <a:pt x="21354" y="94105"/>
                    <a:pt x="21354" y="93904"/>
                  </a:cubicBezTo>
                  <a:cubicBezTo>
                    <a:pt x="21637" y="93299"/>
                    <a:pt x="22204" y="92493"/>
                    <a:pt x="23244" y="92191"/>
                  </a:cubicBezTo>
                  <a:cubicBezTo>
                    <a:pt x="24283" y="91586"/>
                    <a:pt x="26173" y="91284"/>
                    <a:pt x="27779" y="91284"/>
                  </a:cubicBezTo>
                  <a:cubicBezTo>
                    <a:pt x="30141" y="91284"/>
                    <a:pt x="31464" y="91889"/>
                    <a:pt x="32031" y="92493"/>
                  </a:cubicBezTo>
                  <a:cubicBezTo>
                    <a:pt x="32031" y="92997"/>
                    <a:pt x="30708" y="95314"/>
                    <a:pt x="28535" y="96120"/>
                  </a:cubicBezTo>
                  <a:close/>
                  <a:moveTo>
                    <a:pt x="120000" y="22770"/>
                  </a:moveTo>
                  <a:cubicBezTo>
                    <a:pt x="120000" y="16523"/>
                    <a:pt x="109889" y="11385"/>
                    <a:pt x="104031" y="11385"/>
                  </a:cubicBezTo>
                  <a:lnTo>
                    <a:pt x="103464" y="11385"/>
                  </a:lnTo>
                  <a:cubicBezTo>
                    <a:pt x="99496" y="11385"/>
                    <a:pt x="98173" y="12292"/>
                    <a:pt x="50740" y="47556"/>
                  </a:cubicBezTo>
                  <a:lnTo>
                    <a:pt x="45070" y="43526"/>
                  </a:lnTo>
                  <a:cubicBezTo>
                    <a:pt x="46393" y="42418"/>
                    <a:pt x="47811" y="41007"/>
                    <a:pt x="48850" y="39294"/>
                  </a:cubicBezTo>
                  <a:cubicBezTo>
                    <a:pt x="54992" y="28513"/>
                    <a:pt x="46393" y="11989"/>
                    <a:pt x="36000" y="6045"/>
                  </a:cubicBezTo>
                  <a:cubicBezTo>
                    <a:pt x="25606" y="0"/>
                    <a:pt x="12000" y="3425"/>
                    <a:pt x="5858" y="14206"/>
                  </a:cubicBezTo>
                  <a:cubicBezTo>
                    <a:pt x="0" y="24483"/>
                    <a:pt x="3212" y="37581"/>
                    <a:pt x="12850" y="44130"/>
                  </a:cubicBezTo>
                  <a:cubicBezTo>
                    <a:pt x="20787" y="50075"/>
                    <a:pt x="27779" y="55214"/>
                    <a:pt x="34204" y="60050"/>
                  </a:cubicBezTo>
                  <a:cubicBezTo>
                    <a:pt x="27779" y="64886"/>
                    <a:pt x="20598" y="70226"/>
                    <a:pt x="12850" y="75969"/>
                  </a:cubicBezTo>
                  <a:cubicBezTo>
                    <a:pt x="3212" y="82518"/>
                    <a:pt x="0" y="95617"/>
                    <a:pt x="5858" y="105793"/>
                  </a:cubicBezTo>
                  <a:cubicBezTo>
                    <a:pt x="12000" y="116574"/>
                    <a:pt x="25606" y="120000"/>
                    <a:pt x="36000" y="114055"/>
                  </a:cubicBezTo>
                  <a:cubicBezTo>
                    <a:pt x="46677" y="107808"/>
                    <a:pt x="54992" y="91284"/>
                    <a:pt x="48850" y="80806"/>
                  </a:cubicBezTo>
                  <a:cubicBezTo>
                    <a:pt x="47811" y="79093"/>
                    <a:pt x="46677" y="77682"/>
                    <a:pt x="45070" y="76574"/>
                  </a:cubicBezTo>
                  <a:lnTo>
                    <a:pt x="50740" y="72544"/>
                  </a:lnTo>
                  <a:cubicBezTo>
                    <a:pt x="98173" y="107808"/>
                    <a:pt x="99496" y="108614"/>
                    <a:pt x="103464" y="108614"/>
                  </a:cubicBezTo>
                  <a:lnTo>
                    <a:pt x="104031" y="108614"/>
                  </a:lnTo>
                  <a:cubicBezTo>
                    <a:pt x="109889" y="108614"/>
                    <a:pt x="120000" y="103576"/>
                    <a:pt x="120000" y="97329"/>
                  </a:cubicBezTo>
                  <a:lnTo>
                    <a:pt x="68031" y="60352"/>
                  </a:lnTo>
                  <a:lnTo>
                    <a:pt x="120000" y="22770"/>
                  </a:lnTo>
                  <a:close/>
                  <a:moveTo>
                    <a:pt x="16535" y="39798"/>
                  </a:moveTo>
                  <a:cubicBezTo>
                    <a:pt x="8314" y="35264"/>
                    <a:pt x="5669" y="25088"/>
                    <a:pt x="10204" y="16826"/>
                  </a:cubicBezTo>
                  <a:cubicBezTo>
                    <a:pt x="14929" y="8866"/>
                    <a:pt x="25322" y="6045"/>
                    <a:pt x="33637" y="10579"/>
                  </a:cubicBezTo>
                  <a:cubicBezTo>
                    <a:pt x="41858" y="15113"/>
                    <a:pt x="48283" y="27607"/>
                    <a:pt x="43464" y="35566"/>
                  </a:cubicBezTo>
                  <a:cubicBezTo>
                    <a:pt x="38929" y="43828"/>
                    <a:pt x="24850" y="44433"/>
                    <a:pt x="16535" y="39798"/>
                  </a:cubicBezTo>
                  <a:close/>
                  <a:moveTo>
                    <a:pt x="27779" y="48362"/>
                  </a:moveTo>
                  <a:cubicBezTo>
                    <a:pt x="32031" y="48664"/>
                    <a:pt x="36000" y="47758"/>
                    <a:pt x="39779" y="46347"/>
                  </a:cubicBezTo>
                  <a:lnTo>
                    <a:pt x="45921" y="50680"/>
                  </a:lnTo>
                  <a:cubicBezTo>
                    <a:pt x="43464" y="52392"/>
                    <a:pt x="41102" y="54307"/>
                    <a:pt x="38456" y="56020"/>
                  </a:cubicBezTo>
                  <a:cubicBezTo>
                    <a:pt x="35244" y="53803"/>
                    <a:pt x="31464" y="51183"/>
                    <a:pt x="27779" y="48362"/>
                  </a:cubicBezTo>
                  <a:close/>
                  <a:moveTo>
                    <a:pt x="33921" y="108614"/>
                  </a:moveTo>
                  <a:cubicBezTo>
                    <a:pt x="25606" y="113249"/>
                    <a:pt x="15212" y="110629"/>
                    <a:pt x="10393" y="102367"/>
                  </a:cubicBezTo>
                  <a:cubicBezTo>
                    <a:pt x="5669" y="94408"/>
                    <a:pt x="8598" y="84231"/>
                    <a:pt x="16818" y="79395"/>
                  </a:cubicBezTo>
                  <a:cubicBezTo>
                    <a:pt x="25133" y="74861"/>
                    <a:pt x="39212" y="75365"/>
                    <a:pt x="44031" y="83324"/>
                  </a:cubicBezTo>
                  <a:cubicBezTo>
                    <a:pt x="48566" y="91586"/>
                    <a:pt x="41858" y="104080"/>
                    <a:pt x="33921" y="108614"/>
                  </a:cubicBezTo>
                  <a:close/>
                  <a:moveTo>
                    <a:pt x="39779" y="72846"/>
                  </a:moveTo>
                  <a:cubicBezTo>
                    <a:pt x="36000" y="71435"/>
                    <a:pt x="32031" y="70831"/>
                    <a:pt x="27779" y="70831"/>
                  </a:cubicBezTo>
                  <a:cubicBezTo>
                    <a:pt x="89858" y="24785"/>
                    <a:pt x="100535" y="16826"/>
                    <a:pt x="103464" y="16826"/>
                  </a:cubicBezTo>
                  <a:cubicBezTo>
                    <a:pt x="103464" y="16826"/>
                    <a:pt x="108283" y="16523"/>
                    <a:pt x="113102" y="20554"/>
                  </a:cubicBezTo>
                  <a:lnTo>
                    <a:pt x="39779" y="72846"/>
                  </a:lnTo>
                  <a:close/>
                  <a:moveTo>
                    <a:pt x="113102" y="98740"/>
                  </a:moveTo>
                  <a:cubicBezTo>
                    <a:pt x="108283" y="102972"/>
                    <a:pt x="103464" y="102367"/>
                    <a:pt x="103464" y="102367"/>
                  </a:cubicBezTo>
                  <a:cubicBezTo>
                    <a:pt x="101102" y="102367"/>
                    <a:pt x="93354" y="97027"/>
                    <a:pt x="55275" y="68816"/>
                  </a:cubicBezTo>
                  <a:lnTo>
                    <a:pt x="63212" y="63173"/>
                  </a:lnTo>
                  <a:lnTo>
                    <a:pt x="113102" y="98740"/>
                  </a:lnTo>
                  <a:close/>
                  <a:moveTo>
                    <a:pt x="50740" y="56926"/>
                  </a:moveTo>
                  <a:cubicBezTo>
                    <a:pt x="49133" y="56926"/>
                    <a:pt x="48000" y="58035"/>
                    <a:pt x="48000" y="59748"/>
                  </a:cubicBezTo>
                  <a:cubicBezTo>
                    <a:pt x="48000" y="61460"/>
                    <a:pt x="49133" y="62569"/>
                    <a:pt x="50740" y="62569"/>
                  </a:cubicBezTo>
                  <a:cubicBezTo>
                    <a:pt x="52251" y="62569"/>
                    <a:pt x="53385" y="61460"/>
                    <a:pt x="53385" y="59748"/>
                  </a:cubicBezTo>
                  <a:cubicBezTo>
                    <a:pt x="53385" y="58035"/>
                    <a:pt x="52251" y="56926"/>
                    <a:pt x="50740" y="569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0" name="Google Shape;460;p52"/>
            <p:cNvSpPr/>
            <p:nvPr/>
          </p:nvSpPr>
          <p:spPr>
            <a:xfrm>
              <a:off x="2355862"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1" name="Google Shape;461;p52"/>
            <p:cNvSpPr txBox="1"/>
            <p:nvPr/>
          </p:nvSpPr>
          <p:spPr>
            <a:xfrm>
              <a:off x="23613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62" name="Google Shape;462;p52"/>
            <p:cNvSpPr txBox="1"/>
            <p:nvPr/>
          </p:nvSpPr>
          <p:spPr>
            <a:xfrm>
              <a:off x="22039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63" name="Google Shape;463;p52"/>
          <p:cNvGrpSpPr/>
          <p:nvPr/>
        </p:nvGrpSpPr>
        <p:grpSpPr>
          <a:xfrm>
            <a:off x="4630800" y="1939416"/>
            <a:ext cx="1548600" cy="2685371"/>
            <a:chOff x="3868800" y="1939416"/>
            <a:chExt cx="1548600" cy="2685371"/>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6" name="Google Shape;466;p52"/>
            <p:cNvSpPr/>
            <p:nvPr/>
          </p:nvSpPr>
          <p:spPr>
            <a:xfrm>
              <a:off x="4267887" y="2194875"/>
              <a:ext cx="732000" cy="713100"/>
            </a:xfrm>
            <a:custGeom>
              <a:avLst/>
              <a:gdLst/>
              <a:ahLst/>
              <a:cxnLst/>
              <a:rect l="l" t="t" r="r" b="b"/>
              <a:pathLst>
                <a:path w="120000" h="120000" extrusionOk="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8" name="Google Shape;468;p52"/>
            <p:cNvSpPr txBox="1"/>
            <p:nvPr/>
          </p:nvSpPr>
          <p:spPr>
            <a:xfrm>
              <a:off x="4021575"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69" name="Google Shape;469;p52"/>
            <p:cNvSpPr txBox="1"/>
            <p:nvPr/>
          </p:nvSpPr>
          <p:spPr>
            <a:xfrm>
              <a:off x="38688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70" name="Google Shape;470;p52"/>
          <p:cNvGrpSpPr/>
          <p:nvPr/>
        </p:nvGrpSpPr>
        <p:grpSpPr>
          <a:xfrm>
            <a:off x="6676700" y="1939416"/>
            <a:ext cx="1548600" cy="2685371"/>
            <a:chOff x="6676700" y="1939416"/>
            <a:chExt cx="1548600" cy="2685371"/>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3"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sp>
          <p:nvSpPr>
            <p:cNvPr id="476" name="Google Shape;476;p52"/>
            <p:cNvSpPr txBox="1"/>
            <p:nvPr/>
          </p:nvSpPr>
          <p:spPr>
            <a:xfrm>
              <a:off x="66767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999999"/>
                  </a:solidFill>
                  <a:latin typeface="Muli"/>
                  <a:ea typeface="Muli"/>
                  <a:cs typeface="Muli"/>
                  <a:sym typeface="Muli"/>
                </a:rPr>
                <a:t>Lorem ipsum dolor sit amet, consectetur.</a:t>
              </a:r>
              <a:endParaRPr sz="900">
                <a:latin typeface="Muli"/>
                <a:ea typeface="Muli"/>
                <a:cs typeface="Muli"/>
                <a:sym typeface="Muli"/>
              </a:endParaRPr>
            </a:p>
          </p:txBody>
        </p:sp>
      </p:grpSp>
      <p:grpSp>
        <p:nvGrpSpPr>
          <p:cNvPr id="477" name="Google Shape;477;p52"/>
          <p:cNvGrpSpPr/>
          <p:nvPr/>
        </p:nvGrpSpPr>
        <p:grpSpPr>
          <a:xfrm rot="5400000">
            <a:off x="8641234" y="411193"/>
            <a:ext cx="278152" cy="345818"/>
            <a:chOff x="0" y="46600"/>
            <a:chExt cx="3121800" cy="5004600"/>
          </a:xfrm>
        </p:grpSpPr>
        <p:sp>
          <p:nvSpPr>
            <p:cNvPr id="478" name="Google Shape;478;p5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5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sp>
        <p:nvSpPr>
          <p:cNvPr id="486" name="Google Shape;486;p5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This is a subtitle</a:t>
            </a:r>
            <a:endParaRPr>
              <a:latin typeface="Muli"/>
              <a:ea typeface="Muli"/>
              <a:cs typeface="Muli"/>
              <a:sym typeface="Muli"/>
            </a:endParaRPr>
          </a:p>
        </p:txBody>
      </p:sp>
      <p:pic>
        <p:nvPicPr>
          <p:cNvPr id="487" name="Google Shape;487;p53" descr="O81GBA0.jpg"/>
          <p:cNvPicPr preferRelativeResize="0"/>
          <p:nvPr/>
        </p:nvPicPr>
        <p:blipFill rotWithShape="1">
          <a:blip r:embed="rId3">
            <a:alphaModFix/>
          </a:blip>
          <a:srcRect l="17467" r="25781"/>
          <a:stretch/>
        </p:blipFill>
        <p:spPr>
          <a:xfrm>
            <a:off x="4738050" y="0"/>
            <a:ext cx="4405946" cy="5143504"/>
          </a:xfrm>
          <a:prstGeom prst="rect">
            <a:avLst/>
          </a:prstGeom>
          <a:noFill/>
          <a:ln>
            <a:noFill/>
          </a:ln>
        </p:spPr>
      </p:pic>
      <p:grpSp>
        <p:nvGrpSpPr>
          <p:cNvPr id="488" name="Google Shape;488;p53"/>
          <p:cNvGrpSpPr/>
          <p:nvPr/>
        </p:nvGrpSpPr>
        <p:grpSpPr>
          <a:xfrm>
            <a:off x="7476800" y="1450800"/>
            <a:ext cx="1308600" cy="366600"/>
            <a:chOff x="5195775" y="3161850"/>
            <a:chExt cx="1308600" cy="366600"/>
          </a:xfrm>
        </p:grpSpPr>
        <p:sp>
          <p:nvSpPr>
            <p:cNvPr id="489" name="Google Shape;489;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90" name="Google Shape;490;p53"/>
            <p:cNvSpPr txBox="1"/>
            <p:nvPr/>
          </p:nvSpPr>
          <p:spPr>
            <a:xfrm>
              <a:off x="5195775" y="3161850"/>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sp>
        <p:nvSpPr>
          <p:cNvPr id="491" name="Google Shape;491;p53"/>
          <p:cNvSpPr txBox="1"/>
          <p:nvPr/>
        </p:nvSpPr>
        <p:spPr>
          <a:xfrm>
            <a:off x="6116700" y="13203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50%</a:t>
            </a:r>
            <a:endParaRPr sz="3600">
              <a:solidFill>
                <a:srgbClr val="FFFFFF"/>
              </a:solidFill>
              <a:latin typeface="Muli"/>
              <a:ea typeface="Muli"/>
              <a:cs typeface="Muli"/>
              <a:sym typeface="Muli"/>
            </a:endParaRPr>
          </a:p>
        </p:txBody>
      </p:sp>
      <p:sp>
        <p:nvSpPr>
          <p:cNvPr id="492" name="Google Shape;492;p53"/>
          <p:cNvSpPr/>
          <p:nvPr/>
        </p:nvSpPr>
        <p:spPr>
          <a:xfrm>
            <a:off x="5399700" y="1275605"/>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3" name="Google Shape;493;p53"/>
          <p:cNvSpPr/>
          <p:nvPr/>
        </p:nvSpPr>
        <p:spPr>
          <a:xfrm>
            <a:off x="5404750" y="1275600"/>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53"/>
          <p:cNvSpPr/>
          <p:nvPr/>
        </p:nvSpPr>
        <p:spPr>
          <a:xfrm>
            <a:off x="5399700" y="2500480"/>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6" name="Google Shape;496;p53"/>
          <p:cNvSpPr/>
          <p:nvPr/>
        </p:nvSpPr>
        <p:spPr>
          <a:xfrm>
            <a:off x="5404750" y="2500475"/>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53"/>
          <p:cNvSpPr/>
          <p:nvPr/>
        </p:nvSpPr>
        <p:spPr>
          <a:xfrm>
            <a:off x="5399700" y="3725355"/>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9" name="Google Shape;499;p53"/>
          <p:cNvSpPr/>
          <p:nvPr/>
        </p:nvSpPr>
        <p:spPr>
          <a:xfrm>
            <a:off x="5404750" y="3725350"/>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500" name="Google Shape;500;p53"/>
          <p:cNvSpPr/>
          <p:nvPr/>
        </p:nvSpPr>
        <p:spPr>
          <a:xfrm>
            <a:off x="5563900" y="3900551"/>
            <a:ext cx="366600" cy="366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32%</a:t>
            </a:r>
            <a:endParaRPr sz="360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70%</a:t>
            </a:r>
            <a:endParaRPr sz="3600">
              <a:solidFill>
                <a:srgbClr val="FFFFFF"/>
              </a:solidFill>
              <a:latin typeface="Muli"/>
              <a:ea typeface="Muli"/>
              <a:cs typeface="Muli"/>
              <a:sym typeface="Muli"/>
            </a:endParaRPr>
          </a:p>
        </p:txBody>
      </p:sp>
      <p:grpSp>
        <p:nvGrpSpPr>
          <p:cNvPr id="503" name="Google Shape;503;p53"/>
          <p:cNvGrpSpPr/>
          <p:nvPr/>
        </p:nvGrpSpPr>
        <p:grpSpPr>
          <a:xfrm>
            <a:off x="7476800" y="2671200"/>
            <a:ext cx="1308600" cy="366600"/>
            <a:chOff x="5195775" y="3161850"/>
            <a:chExt cx="1308600" cy="366600"/>
          </a:xfrm>
        </p:grpSpPr>
        <p:sp>
          <p:nvSpPr>
            <p:cNvPr id="504"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505" name="Google Shape;505;p53"/>
            <p:cNvSpPr txBox="1"/>
            <p:nvPr/>
          </p:nvSpPr>
          <p:spPr>
            <a:xfrm>
              <a:off x="5195775" y="3161850"/>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grpSp>
        <p:nvGrpSpPr>
          <p:cNvPr id="506" name="Google Shape;506;p53"/>
          <p:cNvGrpSpPr/>
          <p:nvPr/>
        </p:nvGrpSpPr>
        <p:grpSpPr>
          <a:xfrm>
            <a:off x="7476800" y="3891600"/>
            <a:ext cx="1308600" cy="366600"/>
            <a:chOff x="5195775" y="3161850"/>
            <a:chExt cx="1308600" cy="366600"/>
          </a:xfrm>
        </p:grpSpPr>
        <p:sp>
          <p:nvSpPr>
            <p:cNvPr id="507" name="Google Shape;507;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508" name="Google Shape;508;p53"/>
            <p:cNvSpPr txBox="1"/>
            <p:nvPr/>
          </p:nvSpPr>
          <p:spPr>
            <a:xfrm>
              <a:off x="5195775" y="3161850"/>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Muli"/>
                  <a:ea typeface="Muli"/>
                  <a:cs typeface="Muli"/>
                  <a:sym typeface="Muli"/>
                </a:rPr>
                <a:t>Service Description</a:t>
              </a:r>
              <a:endParaRPr sz="900">
                <a:solidFill>
                  <a:srgbClr val="FFFFFF"/>
                </a:solidFill>
                <a:latin typeface="Muli"/>
                <a:ea typeface="Muli"/>
                <a:cs typeface="Muli"/>
                <a:sym typeface="Muli"/>
              </a:endParaRPr>
            </a:p>
          </p:txBody>
        </p:sp>
      </p:grpSp>
      <p:sp>
        <p:nvSpPr>
          <p:cNvPr id="509" name="Google Shape;509;p53"/>
          <p:cNvSpPr txBox="1">
            <a:spLocks noGrp="1"/>
          </p:cNvSpPr>
          <p:nvPr>
            <p:ph type="body" idx="1"/>
          </p:nvPr>
        </p:nvSpPr>
        <p:spPr>
          <a:xfrm>
            <a:off x="370475" y="1500800"/>
            <a:ext cx="3591900" cy="120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b="1">
                <a:solidFill>
                  <a:srgbClr val="000000"/>
                </a:solidFill>
              </a:rPr>
              <a:t>Aliquam eget tincidunt ligula. Quisque eget magna non diam blandit cursus. Ut euismod turpis nisl, vitae dictum nibh posuere in. In eget magna sit amet metus dictum placerat. Suspendisse in turpis quis lectus interdum dapibus a sed lectus. Pellentesque id vulputate orci.</a:t>
            </a:r>
            <a:endParaRPr sz="1000" b="1">
              <a:solidFill>
                <a:srgbClr val="000000"/>
              </a:solidFill>
            </a:endParaRPr>
          </a:p>
        </p:txBody>
      </p:sp>
      <p:sp>
        <p:nvSpPr>
          <p:cNvPr id="510" name="Google Shape;510;p53"/>
          <p:cNvSpPr txBox="1">
            <a:spLocks noGrp="1"/>
          </p:cNvSpPr>
          <p:nvPr>
            <p:ph type="body" idx="3"/>
          </p:nvPr>
        </p:nvSpPr>
        <p:spPr>
          <a:xfrm>
            <a:off x="370475" y="2661125"/>
            <a:ext cx="3591900" cy="1947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a:solidFill>
                  <a:srgbClr val="000000"/>
                </a:solidFill>
              </a:rPr>
              <a:t>Nam eu faucibus enim, id ullamcorper tellus. Duis eget orci ac ipsum varius ultricies. Nam mattis et nisl quis fermentum. Cras eget mollis sapien. Integer fringilla sit amet est eget aliquet. Phasellus tincidunt metus ac mattis fringilla. Nam in viverra felis, et ullamcorper ipsum. Fusce condimentum eget massa non malesuada. Integer et facilisis est. Mauris interdum erat turpis, at consectetur tellus viverra sed. Sed ornare eu magna nec consectetur. Nam vehicula non leo id fringilla. Suspendisse pulvinar lacus metus, et commodo lorem egestas vitae. Curabitur tincidunt varius ex, in viverra diam consectetur a.</a:t>
            </a:r>
            <a:endParaRPr sz="1000">
              <a:solidFill>
                <a:srgbClr val="000000"/>
              </a:solidFill>
            </a:endParaRPr>
          </a:p>
          <a:p>
            <a:pPr marL="0" lvl="0" indent="0" algn="just" rtl="0">
              <a:lnSpc>
                <a:spcPct val="100000"/>
              </a:lnSpc>
              <a:spcBef>
                <a:spcPts val="1100"/>
              </a:spcBef>
              <a:spcAft>
                <a:spcPts val="1100"/>
              </a:spcAft>
              <a:buNone/>
            </a:pPr>
            <a:endParaRPr sz="1050">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55" descr="O6KGA80.jpg"/>
          <p:cNvPicPr preferRelativeResize="0"/>
          <p:nvPr/>
        </p:nvPicPr>
        <p:blipFill rotWithShape="1">
          <a:blip r:embed="rId3">
            <a:alphaModFix/>
          </a:blip>
          <a:srcRect l="42873" t="8768" r="30076" b="57230"/>
          <a:stretch/>
        </p:blipFill>
        <p:spPr>
          <a:xfrm>
            <a:off x="6935852" y="1784550"/>
            <a:ext cx="1957507" cy="1669026"/>
          </a:xfrm>
          <a:prstGeom prst="rect">
            <a:avLst/>
          </a:prstGeom>
          <a:noFill/>
          <a:ln w="9525" cap="flat" cmpd="sng">
            <a:solidFill>
              <a:srgbClr val="B7B7B7"/>
            </a:solidFill>
            <a:prstDash val="solid"/>
            <a:round/>
            <a:headEnd type="none" w="sm" len="sm"/>
            <a:tailEnd type="none" w="sm" len="sm"/>
          </a:ln>
        </p:spPr>
      </p:pic>
      <p:pic>
        <p:nvPicPr>
          <p:cNvPr id="550" name="Google Shape;550;p55" descr="O72DRV0.jpg"/>
          <p:cNvPicPr preferRelativeResize="0"/>
          <p:nvPr/>
        </p:nvPicPr>
        <p:blipFill rotWithShape="1">
          <a:blip r:embed="rId4">
            <a:alphaModFix/>
          </a:blip>
          <a:srcRect l="18435" r="25801" b="60609"/>
          <a:stretch/>
        </p:blipFill>
        <p:spPr>
          <a:xfrm>
            <a:off x="2479048" y="1784553"/>
            <a:ext cx="1957497" cy="1669020"/>
          </a:xfrm>
          <a:prstGeom prst="rect">
            <a:avLst/>
          </a:prstGeom>
          <a:noFill/>
          <a:ln w="9525" cap="flat" cmpd="sng">
            <a:solidFill>
              <a:srgbClr val="B7B7B7"/>
            </a:solidFill>
            <a:prstDash val="solid"/>
            <a:round/>
            <a:headEnd type="none" w="sm" len="sm"/>
            <a:tailEnd type="none" w="sm" len="sm"/>
          </a:ln>
        </p:spPr>
      </p:pic>
      <p:pic>
        <p:nvPicPr>
          <p:cNvPr id="551" name="Google Shape;551;p55" descr="O6CW9G0.jpg"/>
          <p:cNvPicPr preferRelativeResize="0"/>
          <p:nvPr/>
        </p:nvPicPr>
        <p:blipFill rotWithShape="1">
          <a:blip r:embed="rId5">
            <a:alphaModFix/>
          </a:blip>
          <a:srcRect l="36953" r="30274" b="58083"/>
          <a:stretch/>
        </p:blipFill>
        <p:spPr>
          <a:xfrm>
            <a:off x="4707441" y="1784551"/>
            <a:ext cx="1957515" cy="1669024"/>
          </a:xfrm>
          <a:prstGeom prst="rect">
            <a:avLst/>
          </a:prstGeom>
          <a:noFill/>
          <a:ln w="9525" cap="flat" cmpd="sng">
            <a:solidFill>
              <a:srgbClr val="B7B7B7"/>
            </a:solidFill>
            <a:prstDash val="solid"/>
            <a:round/>
            <a:headEnd type="none" w="sm" len="sm"/>
            <a:tailEnd type="none" w="sm" len="sm"/>
          </a:ln>
        </p:spPr>
      </p:pic>
      <p:pic>
        <p:nvPicPr>
          <p:cNvPr id="552" name="Google Shape;552;p55" descr="O6CK040.jpg"/>
          <p:cNvPicPr preferRelativeResize="0"/>
          <p:nvPr/>
        </p:nvPicPr>
        <p:blipFill rotWithShape="1">
          <a:blip r:embed="rId6">
            <a:alphaModFix/>
          </a:blip>
          <a:srcRect l="3795" r="48102" b="38469"/>
          <a:stretch/>
        </p:blipFill>
        <p:spPr>
          <a:xfrm>
            <a:off x="250641" y="1784553"/>
            <a:ext cx="1957511" cy="1669020"/>
          </a:xfrm>
          <a:prstGeom prst="rect">
            <a:avLst/>
          </a:prstGeom>
          <a:noFill/>
          <a:ln w="9525" cap="flat" cmpd="sng">
            <a:solidFill>
              <a:srgbClr val="B7B7B7"/>
            </a:solidFill>
            <a:prstDash val="solid"/>
            <a:round/>
            <a:headEnd type="none" w="sm" len="sm"/>
            <a:tailEnd type="none" w="sm" len="sm"/>
          </a:ln>
        </p:spPr>
      </p:pic>
      <p:sp>
        <p:nvSpPr>
          <p:cNvPr id="553" name="Google Shape;553;p55"/>
          <p:cNvSpPr txBox="1"/>
          <p:nvPr/>
        </p:nvSpPr>
        <p:spPr>
          <a:xfrm>
            <a:off x="264750" y="4025840"/>
            <a:ext cx="1957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54" name="Google Shape;554;p55"/>
          <p:cNvSpPr txBox="1"/>
          <p:nvPr/>
        </p:nvSpPr>
        <p:spPr>
          <a:xfrm>
            <a:off x="264750" y="37603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E6F9B"/>
                </a:solidFill>
                <a:latin typeface="Muli"/>
                <a:ea typeface="Muli"/>
                <a:cs typeface="Muli"/>
                <a:sym typeface="Muli"/>
              </a:rPr>
              <a:t>Co-Founder &amp; CEO</a:t>
            </a:r>
            <a:endParaRPr sz="1200">
              <a:solidFill>
                <a:srgbClr val="4E6F9B"/>
              </a:solidFill>
              <a:latin typeface="Muli"/>
              <a:ea typeface="Muli"/>
              <a:cs typeface="Muli"/>
              <a:sym typeface="Muli"/>
            </a:endParaRPr>
          </a:p>
        </p:txBody>
      </p:sp>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Our Executives Team</a:t>
            </a:r>
            <a:endParaRPr/>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latin typeface="Muli"/>
                <a:ea typeface="Muli"/>
                <a:cs typeface="Muli"/>
                <a:sym typeface="Muli"/>
              </a:rPr>
              <a:t>Add your own subtitle here.</a:t>
            </a:r>
            <a:endParaRPr/>
          </a:p>
        </p:txBody>
      </p:sp>
      <p:sp>
        <p:nvSpPr>
          <p:cNvPr id="557" name="Google Shape;557;p55"/>
          <p:cNvSpPr txBox="1"/>
          <p:nvPr/>
        </p:nvSpPr>
        <p:spPr>
          <a:xfrm>
            <a:off x="264750" y="3541775"/>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Muli"/>
                <a:ea typeface="Muli"/>
                <a:cs typeface="Muli"/>
                <a:sym typeface="Muli"/>
              </a:rPr>
              <a:t>John Doe</a:t>
            </a:r>
            <a:endParaRPr sz="1600" b="1">
              <a:latin typeface="Muli"/>
              <a:ea typeface="Muli"/>
              <a:cs typeface="Muli"/>
              <a:sym typeface="Muli"/>
            </a:endParaRPr>
          </a:p>
        </p:txBody>
      </p:sp>
      <p:sp>
        <p:nvSpPr>
          <p:cNvPr id="558" name="Google Shape;558;p55"/>
          <p:cNvSpPr txBox="1"/>
          <p:nvPr/>
        </p:nvSpPr>
        <p:spPr>
          <a:xfrm>
            <a:off x="2479050" y="4025840"/>
            <a:ext cx="1957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59" name="Google Shape;559;p55"/>
          <p:cNvSpPr txBox="1"/>
          <p:nvPr/>
        </p:nvSpPr>
        <p:spPr>
          <a:xfrm>
            <a:off x="2479050" y="37603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E6F9B"/>
                </a:solidFill>
                <a:latin typeface="Muli"/>
                <a:ea typeface="Muli"/>
                <a:cs typeface="Muli"/>
                <a:sym typeface="Muli"/>
              </a:rPr>
              <a:t>Co-Founder &amp; COO</a:t>
            </a:r>
            <a:endParaRPr sz="1200">
              <a:solidFill>
                <a:srgbClr val="4E6F9B"/>
              </a:solidFill>
              <a:latin typeface="Muli"/>
              <a:ea typeface="Muli"/>
              <a:cs typeface="Muli"/>
              <a:sym typeface="Muli"/>
            </a:endParaRPr>
          </a:p>
        </p:txBody>
      </p:sp>
      <p:sp>
        <p:nvSpPr>
          <p:cNvPr id="560" name="Google Shape;560;p55"/>
          <p:cNvSpPr txBox="1"/>
          <p:nvPr/>
        </p:nvSpPr>
        <p:spPr>
          <a:xfrm>
            <a:off x="2479050" y="3541775"/>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Muli"/>
                <a:ea typeface="Muli"/>
                <a:cs typeface="Muli"/>
                <a:sym typeface="Muli"/>
              </a:rPr>
              <a:t>Mary Theisen</a:t>
            </a:r>
            <a:endParaRPr sz="1600" b="1">
              <a:latin typeface="Muli"/>
              <a:ea typeface="Muli"/>
              <a:cs typeface="Muli"/>
              <a:sym typeface="Muli"/>
            </a:endParaRPr>
          </a:p>
        </p:txBody>
      </p:sp>
      <p:sp>
        <p:nvSpPr>
          <p:cNvPr id="561" name="Google Shape;561;p55"/>
          <p:cNvSpPr txBox="1"/>
          <p:nvPr/>
        </p:nvSpPr>
        <p:spPr>
          <a:xfrm>
            <a:off x="4707450" y="4025840"/>
            <a:ext cx="1957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62" name="Google Shape;562;p55"/>
          <p:cNvSpPr txBox="1"/>
          <p:nvPr/>
        </p:nvSpPr>
        <p:spPr>
          <a:xfrm>
            <a:off x="4707450" y="37603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E6F9B"/>
                </a:solidFill>
                <a:latin typeface="Muli"/>
                <a:ea typeface="Muli"/>
                <a:cs typeface="Muli"/>
                <a:sym typeface="Muli"/>
              </a:rPr>
              <a:t>SVP Sales</a:t>
            </a:r>
            <a:endParaRPr sz="1200">
              <a:solidFill>
                <a:srgbClr val="4E6F9B"/>
              </a:solidFill>
              <a:latin typeface="Muli"/>
              <a:ea typeface="Muli"/>
              <a:cs typeface="Muli"/>
              <a:sym typeface="Muli"/>
            </a:endParaRPr>
          </a:p>
        </p:txBody>
      </p:sp>
      <p:sp>
        <p:nvSpPr>
          <p:cNvPr id="563" name="Google Shape;563;p55"/>
          <p:cNvSpPr txBox="1"/>
          <p:nvPr/>
        </p:nvSpPr>
        <p:spPr>
          <a:xfrm>
            <a:off x="4707450" y="3541775"/>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Muli"/>
                <a:ea typeface="Muli"/>
                <a:cs typeface="Muli"/>
                <a:sym typeface="Muli"/>
              </a:rPr>
              <a:t>Jason Kapp</a:t>
            </a:r>
            <a:endParaRPr sz="1600" b="1">
              <a:latin typeface="Muli"/>
              <a:ea typeface="Muli"/>
              <a:cs typeface="Muli"/>
              <a:sym typeface="Muli"/>
            </a:endParaRPr>
          </a:p>
        </p:txBody>
      </p:sp>
      <p:sp>
        <p:nvSpPr>
          <p:cNvPr id="564" name="Google Shape;564;p55"/>
          <p:cNvSpPr txBox="1"/>
          <p:nvPr/>
        </p:nvSpPr>
        <p:spPr>
          <a:xfrm>
            <a:off x="6935850" y="4025840"/>
            <a:ext cx="1957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a:t>
            </a:r>
            <a:endParaRPr sz="1000">
              <a:solidFill>
                <a:srgbClr val="666666"/>
              </a:solidFill>
              <a:latin typeface="Muli"/>
              <a:ea typeface="Muli"/>
              <a:cs typeface="Muli"/>
              <a:sym typeface="Muli"/>
            </a:endParaRPr>
          </a:p>
        </p:txBody>
      </p:sp>
      <p:sp>
        <p:nvSpPr>
          <p:cNvPr id="565" name="Google Shape;565;p55"/>
          <p:cNvSpPr txBox="1"/>
          <p:nvPr/>
        </p:nvSpPr>
        <p:spPr>
          <a:xfrm>
            <a:off x="6935850" y="376030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E6F9B"/>
                </a:solidFill>
                <a:latin typeface="Muli"/>
                <a:ea typeface="Muli"/>
                <a:cs typeface="Muli"/>
                <a:sym typeface="Muli"/>
              </a:rPr>
              <a:t>SVP Marketing</a:t>
            </a:r>
            <a:endParaRPr sz="1200">
              <a:solidFill>
                <a:srgbClr val="4E6F9B"/>
              </a:solidFill>
              <a:latin typeface="Muli"/>
              <a:ea typeface="Muli"/>
              <a:cs typeface="Muli"/>
              <a:sym typeface="Muli"/>
            </a:endParaRPr>
          </a:p>
        </p:txBody>
      </p:sp>
      <p:sp>
        <p:nvSpPr>
          <p:cNvPr id="566" name="Google Shape;566;p55"/>
          <p:cNvSpPr txBox="1"/>
          <p:nvPr/>
        </p:nvSpPr>
        <p:spPr>
          <a:xfrm>
            <a:off x="6935850" y="3541775"/>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Muli"/>
                <a:ea typeface="Muli"/>
                <a:cs typeface="Muli"/>
                <a:sym typeface="Muli"/>
              </a:rPr>
              <a:t>Jamie Hutchinson</a:t>
            </a:r>
            <a:endParaRPr sz="1600" b="1">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56"/>
          <p:cNvGrpSpPr/>
          <p:nvPr/>
        </p:nvGrpSpPr>
        <p:grpSpPr>
          <a:xfrm>
            <a:off x="408590" y="2546863"/>
            <a:ext cx="8425349" cy="1409725"/>
            <a:chOff x="512851" y="2652925"/>
            <a:chExt cx="8425349" cy="1409725"/>
          </a:xfrm>
        </p:grpSpPr>
        <p:sp>
          <p:nvSpPr>
            <p:cNvPr id="576"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577" name="Google Shape;577;p56"/>
            <p:cNvSpPr/>
            <p:nvPr/>
          </p:nvSpPr>
          <p:spPr>
            <a:xfrm>
              <a:off x="6976049" y="26577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578" name="Google Shape;578;p56"/>
            <p:cNvSpPr/>
            <p:nvPr/>
          </p:nvSpPr>
          <p:spPr>
            <a:xfrm>
              <a:off x="2451449"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579" name="Google Shape;579;p56"/>
            <p:cNvSpPr/>
            <p:nvPr/>
          </p:nvSpPr>
          <p:spPr>
            <a:xfrm>
              <a:off x="4705000"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580" name="Google Shape;580;p5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581" name="Google Shape;581;p56"/>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582" name="Google Shape;582;p56"/>
          <p:cNvSpPr/>
          <p:nvPr/>
        </p:nvSpPr>
        <p:spPr>
          <a:xfrm rot="-5400000">
            <a:off x="634988" y="2236075"/>
            <a:ext cx="1389525" cy="1938600"/>
          </a:xfrm>
          <a:prstGeom prst="flowChartOffpageConnector">
            <a:avLst/>
          </a:prstGeom>
          <a:solidFill>
            <a:srgbClr val="5E8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6823649" y="25053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415C80"/>
          </a:solidFill>
          <a:ln>
            <a:noFill/>
          </a:ln>
        </p:spPr>
      </p:sp>
      <p:sp>
        <p:nvSpPr>
          <p:cNvPr id="584" name="Google Shape;584;p56"/>
          <p:cNvSpPr/>
          <p:nvPr/>
        </p:nvSpPr>
        <p:spPr>
          <a:xfrm>
            <a:off x="2299049"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85" name="Google Shape;585;p56"/>
          <p:cNvSpPr/>
          <p:nvPr/>
        </p:nvSpPr>
        <p:spPr>
          <a:xfrm>
            <a:off x="4552600"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E85B9"/>
          </a:solidFill>
          <a:ln>
            <a:noFill/>
          </a:ln>
        </p:spPr>
      </p:sp>
      <p:grpSp>
        <p:nvGrpSpPr>
          <p:cNvPr id="586" name="Google Shape;586;p56"/>
          <p:cNvGrpSpPr/>
          <p:nvPr/>
        </p:nvGrpSpPr>
        <p:grpSpPr>
          <a:xfrm>
            <a:off x="358200" y="1757500"/>
            <a:ext cx="1638300" cy="541500"/>
            <a:chOff x="1362075" y="961950"/>
            <a:chExt cx="1638300" cy="541500"/>
          </a:xfrm>
        </p:grpSpPr>
        <p:sp>
          <p:nvSpPr>
            <p:cNvPr id="587" name="Google Shape;587;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88" name="Google Shape;588;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89" name="Google Shape;589;p56"/>
          <p:cNvGrpSpPr/>
          <p:nvPr/>
        </p:nvGrpSpPr>
        <p:grpSpPr>
          <a:xfrm>
            <a:off x="2299050" y="4124175"/>
            <a:ext cx="1638300" cy="541500"/>
            <a:chOff x="1362075" y="961950"/>
            <a:chExt cx="1638300" cy="541500"/>
          </a:xfrm>
        </p:grpSpPr>
        <p:sp>
          <p:nvSpPr>
            <p:cNvPr id="590" name="Google Shape;590;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1" name="Google Shape;591;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92" name="Google Shape;592;p56"/>
          <p:cNvGrpSpPr/>
          <p:nvPr/>
        </p:nvGrpSpPr>
        <p:grpSpPr>
          <a:xfrm>
            <a:off x="4552600" y="1752450"/>
            <a:ext cx="1638300" cy="541500"/>
            <a:chOff x="1362075" y="961950"/>
            <a:chExt cx="1638300" cy="541500"/>
          </a:xfrm>
        </p:grpSpPr>
        <p:sp>
          <p:nvSpPr>
            <p:cNvPr id="593" name="Google Shape;593;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4" name="Google Shape;594;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595" name="Google Shape;595;p56"/>
          <p:cNvSpPr txBox="1"/>
          <p:nvPr/>
        </p:nvSpPr>
        <p:spPr>
          <a:xfrm>
            <a:off x="567751"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1</a:t>
            </a:r>
            <a:endParaRPr sz="2400" b="1">
              <a:solidFill>
                <a:srgbClr val="FFFFFF"/>
              </a:solidFill>
              <a:latin typeface="Muli"/>
              <a:ea typeface="Muli"/>
              <a:cs typeface="Muli"/>
              <a:sym typeface="Muli"/>
            </a:endParaRPr>
          </a:p>
        </p:txBody>
      </p:sp>
      <p:sp>
        <p:nvSpPr>
          <p:cNvPr id="596" name="Google Shape;596;p56"/>
          <p:cNvSpPr txBox="1"/>
          <p:nvPr/>
        </p:nvSpPr>
        <p:spPr>
          <a:xfrm>
            <a:off x="2861026"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2</a:t>
            </a:r>
            <a:endParaRPr sz="2400" b="1">
              <a:solidFill>
                <a:srgbClr val="FFFFFF"/>
              </a:solidFill>
              <a:latin typeface="Muli"/>
              <a:ea typeface="Muli"/>
              <a:cs typeface="Muli"/>
              <a:sym typeface="Muli"/>
            </a:endParaRPr>
          </a:p>
        </p:txBody>
      </p:sp>
      <p:sp>
        <p:nvSpPr>
          <p:cNvPr id="597" name="Google Shape;597;p56"/>
          <p:cNvSpPr txBox="1"/>
          <p:nvPr/>
        </p:nvSpPr>
        <p:spPr>
          <a:xfrm>
            <a:off x="5078525"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3</a:t>
            </a:r>
            <a:endParaRPr sz="2400" b="1">
              <a:solidFill>
                <a:srgbClr val="FFFFFF"/>
              </a:solidFill>
              <a:latin typeface="Muli"/>
              <a:ea typeface="Muli"/>
              <a:cs typeface="Muli"/>
              <a:sym typeface="Muli"/>
            </a:endParaRPr>
          </a:p>
        </p:txBody>
      </p:sp>
      <p:sp>
        <p:nvSpPr>
          <p:cNvPr id="598" name="Google Shape;598;p56"/>
          <p:cNvSpPr txBox="1"/>
          <p:nvPr/>
        </p:nvSpPr>
        <p:spPr>
          <a:xfrm>
            <a:off x="7430626"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4</a:t>
            </a:r>
            <a:endParaRPr sz="2400" b="1">
              <a:solidFill>
                <a:srgbClr val="FFFFFF"/>
              </a:solidFill>
              <a:latin typeface="Muli"/>
              <a:ea typeface="Muli"/>
              <a:cs typeface="Muli"/>
              <a:sym typeface="Muli"/>
            </a:endParaRPr>
          </a:p>
        </p:txBody>
      </p:sp>
      <p:grpSp>
        <p:nvGrpSpPr>
          <p:cNvPr id="599" name="Google Shape;599;p56"/>
          <p:cNvGrpSpPr/>
          <p:nvPr/>
        </p:nvGrpSpPr>
        <p:grpSpPr>
          <a:xfrm>
            <a:off x="6823650" y="4124163"/>
            <a:ext cx="1638300" cy="541500"/>
            <a:chOff x="1362075" y="961950"/>
            <a:chExt cx="1638300" cy="541500"/>
          </a:xfrm>
        </p:grpSpPr>
        <p:sp>
          <p:nvSpPr>
            <p:cNvPr id="600" name="Google Shape;600;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601" name="Google Shape;601;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602" name="Google Shape;602;p56"/>
          <p:cNvGrpSpPr/>
          <p:nvPr/>
        </p:nvGrpSpPr>
        <p:grpSpPr>
          <a:xfrm rot="5400000">
            <a:off x="8641234" y="411193"/>
            <a:ext cx="278152" cy="345818"/>
            <a:chOff x="0" y="46600"/>
            <a:chExt cx="3121800" cy="5004600"/>
          </a:xfrm>
        </p:grpSpPr>
        <p:sp>
          <p:nvSpPr>
            <p:cNvPr id="603" name="Google Shape;603;p5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5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 name="Title 2">
            <a:extLst>
              <a:ext uri="{FF2B5EF4-FFF2-40B4-BE49-F238E27FC236}">
                <a16:creationId xmlns:a16="http://schemas.microsoft.com/office/drawing/2014/main" id="{953994F5-075D-BAEF-E2FE-2F44EA92798C}"/>
              </a:ext>
            </a:extLst>
          </p:cNvPr>
          <p:cNvSpPr>
            <a:spLocks noGrp="1"/>
          </p:cNvSpPr>
          <p:nvPr>
            <p:ph type="title"/>
          </p:nvPr>
        </p:nvSpPr>
        <p:spPr/>
        <p:txBody>
          <a:bodyPr/>
          <a:lstStyle/>
          <a:p>
            <a:r>
              <a:rPr lang="en-US">
                <a:latin typeface="Montserrat SemiBold" panose="00000700000000000000" pitchFamily="2" charset="0"/>
              </a:rPr>
              <a:t>Nội dung chính</a:t>
            </a:r>
          </a:p>
        </p:txBody>
      </p:sp>
      <p:grpSp>
        <p:nvGrpSpPr>
          <p:cNvPr id="326" name="Google Shape;326;p45"/>
          <p:cNvGrpSpPr/>
          <p:nvPr/>
        </p:nvGrpSpPr>
        <p:grpSpPr>
          <a:xfrm>
            <a:off x="513116" y="1177375"/>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sp>
        <p:nvSpPr>
          <p:cNvPr id="330" name="Google Shape;330;p45"/>
          <p:cNvSpPr txBox="1"/>
          <p:nvPr/>
        </p:nvSpPr>
        <p:spPr>
          <a:xfrm>
            <a:off x="791268" y="1118572"/>
            <a:ext cx="378073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latin typeface="Montserrat" panose="00000500000000000000" pitchFamily="2" charset="0"/>
                <a:ea typeface="Muli"/>
                <a:cs typeface="Muli"/>
                <a:sym typeface="Muli"/>
              </a:rPr>
              <a:t>1. Tổng quan về đề tài</a:t>
            </a:r>
            <a:endParaRPr sz="1800">
              <a:solidFill>
                <a:srgbClr val="434343"/>
              </a:solidFill>
              <a:latin typeface="Montserrat" panose="00000500000000000000" pitchFamily="2" charset="0"/>
              <a:ea typeface="Muli"/>
              <a:cs typeface="Muli"/>
              <a:sym typeface="Muli"/>
            </a:endParaRPr>
          </a:p>
        </p:txBody>
      </p:sp>
      <p:grpSp>
        <p:nvGrpSpPr>
          <p:cNvPr id="335" name="Google Shape;335;p45"/>
          <p:cNvGrpSpPr/>
          <p:nvPr/>
        </p:nvGrpSpPr>
        <p:grpSpPr>
          <a:xfrm>
            <a:off x="513116" y="1979450"/>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grpSp>
        <p:nvGrpSpPr>
          <p:cNvPr id="339" name="Google Shape;339;p45"/>
          <p:cNvGrpSpPr/>
          <p:nvPr/>
        </p:nvGrpSpPr>
        <p:grpSpPr>
          <a:xfrm>
            <a:off x="513116" y="2781525"/>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grpSp>
        <p:nvGrpSpPr>
          <p:cNvPr id="343" name="Google Shape;343;p45"/>
          <p:cNvGrpSpPr/>
          <p:nvPr/>
        </p:nvGrpSpPr>
        <p:grpSpPr>
          <a:xfrm>
            <a:off x="513116" y="3583600"/>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grpSp>
        <p:nvGrpSpPr>
          <p:cNvPr id="347" name="Google Shape;347;p45"/>
          <p:cNvGrpSpPr/>
          <p:nvPr/>
        </p:nvGrpSpPr>
        <p:grpSpPr>
          <a:xfrm>
            <a:off x="513116" y="4385675"/>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sp>
        <p:nvSpPr>
          <p:cNvPr id="7" name="Google Shape;330;p45">
            <a:extLst>
              <a:ext uri="{FF2B5EF4-FFF2-40B4-BE49-F238E27FC236}">
                <a16:creationId xmlns:a16="http://schemas.microsoft.com/office/drawing/2014/main" id="{831F9CCE-0582-F8CD-D66A-6E9257A74EF7}"/>
              </a:ext>
            </a:extLst>
          </p:cNvPr>
          <p:cNvSpPr txBox="1"/>
          <p:nvPr/>
        </p:nvSpPr>
        <p:spPr>
          <a:xfrm>
            <a:off x="791268" y="1937818"/>
            <a:ext cx="4439638"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latin typeface="Montserrat" panose="00000500000000000000" pitchFamily="2" charset="0"/>
                <a:ea typeface="Muli"/>
                <a:cs typeface="Muli"/>
                <a:sym typeface="Muli"/>
              </a:rPr>
              <a:t>2. Công nghệ và ngôn ngữ sử dụng</a:t>
            </a:r>
            <a:endParaRPr sz="1800">
              <a:solidFill>
                <a:srgbClr val="434343"/>
              </a:solidFill>
              <a:latin typeface="Montserrat" panose="00000500000000000000" pitchFamily="2" charset="0"/>
              <a:ea typeface="Muli"/>
              <a:cs typeface="Muli"/>
              <a:sym typeface="Muli"/>
            </a:endParaRPr>
          </a:p>
        </p:txBody>
      </p:sp>
      <p:sp>
        <p:nvSpPr>
          <p:cNvPr id="8" name="Google Shape;330;p45">
            <a:extLst>
              <a:ext uri="{FF2B5EF4-FFF2-40B4-BE49-F238E27FC236}">
                <a16:creationId xmlns:a16="http://schemas.microsoft.com/office/drawing/2014/main" id="{1E66661D-E290-3D47-59BD-8F00B64CA7A9}"/>
              </a:ext>
            </a:extLst>
          </p:cNvPr>
          <p:cNvSpPr txBox="1"/>
          <p:nvPr/>
        </p:nvSpPr>
        <p:spPr>
          <a:xfrm>
            <a:off x="791268" y="2710289"/>
            <a:ext cx="378073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latin typeface="Montserrat" panose="00000500000000000000" pitchFamily="2" charset="0"/>
                <a:ea typeface="Muli"/>
                <a:cs typeface="Muli"/>
                <a:sym typeface="Muli"/>
              </a:rPr>
              <a:t>3. Phân tích hệ thống</a:t>
            </a:r>
            <a:endParaRPr sz="1800">
              <a:solidFill>
                <a:srgbClr val="434343"/>
              </a:solidFill>
              <a:latin typeface="Montserrat" panose="00000500000000000000" pitchFamily="2" charset="0"/>
              <a:ea typeface="Muli"/>
              <a:cs typeface="Muli"/>
              <a:sym typeface="Muli"/>
            </a:endParaRPr>
          </a:p>
        </p:txBody>
      </p:sp>
      <p:sp>
        <p:nvSpPr>
          <p:cNvPr id="9" name="Google Shape;330;p45">
            <a:extLst>
              <a:ext uri="{FF2B5EF4-FFF2-40B4-BE49-F238E27FC236}">
                <a16:creationId xmlns:a16="http://schemas.microsoft.com/office/drawing/2014/main" id="{F944F1BE-00AF-B603-6A4E-4AC3EA6E1E84}"/>
              </a:ext>
            </a:extLst>
          </p:cNvPr>
          <p:cNvSpPr txBox="1"/>
          <p:nvPr/>
        </p:nvSpPr>
        <p:spPr>
          <a:xfrm>
            <a:off x="791268" y="3531871"/>
            <a:ext cx="378073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latin typeface="Montserrat" panose="00000500000000000000" pitchFamily="2" charset="0"/>
                <a:ea typeface="Muli"/>
                <a:cs typeface="Muli"/>
                <a:sym typeface="Muli"/>
              </a:rPr>
              <a:t>4. Demo sản phẩm</a:t>
            </a:r>
            <a:endParaRPr sz="1800">
              <a:solidFill>
                <a:srgbClr val="434343"/>
              </a:solidFill>
              <a:latin typeface="Montserrat" panose="00000500000000000000" pitchFamily="2" charset="0"/>
              <a:ea typeface="Muli"/>
              <a:cs typeface="Muli"/>
              <a:sym typeface="Muli"/>
            </a:endParaRPr>
          </a:p>
        </p:txBody>
      </p:sp>
      <p:sp>
        <p:nvSpPr>
          <p:cNvPr id="10" name="Google Shape;330;p45">
            <a:extLst>
              <a:ext uri="{FF2B5EF4-FFF2-40B4-BE49-F238E27FC236}">
                <a16:creationId xmlns:a16="http://schemas.microsoft.com/office/drawing/2014/main" id="{565B7D2E-BFBA-FAF0-3B98-1C99D99896AE}"/>
              </a:ext>
            </a:extLst>
          </p:cNvPr>
          <p:cNvSpPr txBox="1"/>
          <p:nvPr/>
        </p:nvSpPr>
        <p:spPr>
          <a:xfrm>
            <a:off x="791268" y="4309538"/>
            <a:ext cx="378073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latin typeface="Montserrat" panose="00000500000000000000" pitchFamily="2" charset="0"/>
                <a:ea typeface="Muli"/>
                <a:cs typeface="Muli"/>
                <a:sym typeface="Muli"/>
              </a:rPr>
              <a:t>5. Kết luận và hướng phát triển</a:t>
            </a:r>
            <a:endParaRPr sz="1800">
              <a:solidFill>
                <a:srgbClr val="434343"/>
              </a:solidFill>
              <a:latin typeface="Montserrat" panose="00000500000000000000" pitchFamily="2" charset="0"/>
              <a:ea typeface="Muli"/>
              <a:cs typeface="Muli"/>
              <a:sym typeface="Muli"/>
            </a:endParaRPr>
          </a:p>
        </p:txBody>
      </p:sp>
      <p:pic>
        <p:nvPicPr>
          <p:cNvPr id="11" name="Google Shape;51;gae2b895539_2_0">
            <a:extLst>
              <a:ext uri="{FF2B5EF4-FFF2-40B4-BE49-F238E27FC236}">
                <a16:creationId xmlns:a16="http://schemas.microsoft.com/office/drawing/2014/main" id="{C77C888B-E6AC-48A5-130D-0A2801B9B67A}"/>
              </a:ext>
            </a:extLst>
          </p:cNvPr>
          <p:cNvPicPr preferRelativeResize="0"/>
          <p:nvPr/>
        </p:nvPicPr>
        <p:blipFill rotWithShape="1">
          <a:blip r:embed="rId3">
            <a:alphaModFix/>
          </a:blip>
          <a:srcRect/>
          <a:stretch/>
        </p:blipFill>
        <p:spPr>
          <a:xfrm>
            <a:off x="5230906" y="1129547"/>
            <a:ext cx="3449170" cy="345559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 calcmode="lin" valueType="num">
                                      <p:cBhvr additive="base">
                                        <p:cTn id="7" dur="500" fill="hold"/>
                                        <p:tgtEl>
                                          <p:spTgt spid="326"/>
                                        </p:tgtEl>
                                        <p:attrNameLst>
                                          <p:attrName>ppt_x</p:attrName>
                                        </p:attrNameLst>
                                      </p:cBhvr>
                                      <p:tavLst>
                                        <p:tav tm="0">
                                          <p:val>
                                            <p:strVal val="#ppt_x"/>
                                          </p:val>
                                        </p:tav>
                                        <p:tav tm="100000">
                                          <p:val>
                                            <p:strVal val="#ppt_x"/>
                                          </p:val>
                                        </p:tav>
                                      </p:tavLst>
                                    </p:anim>
                                    <p:anim calcmode="lin" valueType="num">
                                      <p:cBhvr additive="base">
                                        <p:cTn id="8" dur="500" fill="hold"/>
                                        <p:tgtEl>
                                          <p:spTgt spid="3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0"/>
                                        </p:tgtEl>
                                        <p:attrNameLst>
                                          <p:attrName>style.visibility</p:attrName>
                                        </p:attrNameLst>
                                      </p:cBhvr>
                                      <p:to>
                                        <p:strVal val="visible"/>
                                      </p:to>
                                    </p:set>
                                    <p:anim calcmode="lin" valueType="num">
                                      <p:cBhvr additive="base">
                                        <p:cTn id="11" dur="500" fill="hold"/>
                                        <p:tgtEl>
                                          <p:spTgt spid="330"/>
                                        </p:tgtEl>
                                        <p:attrNameLst>
                                          <p:attrName>ppt_x</p:attrName>
                                        </p:attrNameLst>
                                      </p:cBhvr>
                                      <p:tavLst>
                                        <p:tav tm="0">
                                          <p:val>
                                            <p:strVal val="#ppt_x"/>
                                          </p:val>
                                        </p:tav>
                                        <p:tav tm="100000">
                                          <p:val>
                                            <p:strVal val="#ppt_x"/>
                                          </p:val>
                                        </p:tav>
                                      </p:tavLst>
                                    </p:anim>
                                    <p:anim calcmode="lin" valueType="num">
                                      <p:cBhvr additive="base">
                                        <p:cTn id="12"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anim calcmode="lin" valueType="num">
                                      <p:cBhvr additive="base">
                                        <p:cTn id="17" dur="500" fill="hold"/>
                                        <p:tgtEl>
                                          <p:spTgt spid="335"/>
                                        </p:tgtEl>
                                        <p:attrNameLst>
                                          <p:attrName>ppt_x</p:attrName>
                                        </p:attrNameLst>
                                      </p:cBhvr>
                                      <p:tavLst>
                                        <p:tav tm="0">
                                          <p:val>
                                            <p:strVal val="#ppt_x"/>
                                          </p:val>
                                        </p:tav>
                                        <p:tav tm="100000">
                                          <p:val>
                                            <p:strVal val="#ppt_x"/>
                                          </p:val>
                                        </p:tav>
                                      </p:tavLst>
                                    </p:anim>
                                    <p:anim calcmode="lin" valueType="num">
                                      <p:cBhvr additive="base">
                                        <p:cTn id="18" dur="500" fill="hold"/>
                                        <p:tgtEl>
                                          <p:spTgt spid="3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9"/>
                                        </p:tgtEl>
                                        <p:attrNameLst>
                                          <p:attrName>style.visibility</p:attrName>
                                        </p:attrNameLst>
                                      </p:cBhvr>
                                      <p:to>
                                        <p:strVal val="visible"/>
                                      </p:to>
                                    </p:set>
                                    <p:anim calcmode="lin" valueType="num">
                                      <p:cBhvr additive="base">
                                        <p:cTn id="31" dur="500" fill="hold"/>
                                        <p:tgtEl>
                                          <p:spTgt spid="339"/>
                                        </p:tgtEl>
                                        <p:attrNameLst>
                                          <p:attrName>ppt_x</p:attrName>
                                        </p:attrNameLst>
                                      </p:cBhvr>
                                      <p:tavLst>
                                        <p:tav tm="0">
                                          <p:val>
                                            <p:strVal val="#ppt_x"/>
                                          </p:val>
                                        </p:tav>
                                        <p:tav tm="100000">
                                          <p:val>
                                            <p:strVal val="#ppt_x"/>
                                          </p:val>
                                        </p:tav>
                                      </p:tavLst>
                                    </p:anim>
                                    <p:anim calcmode="lin" valueType="num">
                                      <p:cBhvr additive="base">
                                        <p:cTn id="32"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3"/>
                                        </p:tgtEl>
                                        <p:attrNameLst>
                                          <p:attrName>style.visibility</p:attrName>
                                        </p:attrNameLst>
                                      </p:cBhvr>
                                      <p:to>
                                        <p:strVal val="visible"/>
                                      </p:to>
                                    </p:set>
                                    <p:anim calcmode="lin" valueType="num">
                                      <p:cBhvr additive="base">
                                        <p:cTn id="41" dur="500" fill="hold"/>
                                        <p:tgtEl>
                                          <p:spTgt spid="343"/>
                                        </p:tgtEl>
                                        <p:attrNameLst>
                                          <p:attrName>ppt_x</p:attrName>
                                        </p:attrNameLst>
                                      </p:cBhvr>
                                      <p:tavLst>
                                        <p:tav tm="0">
                                          <p:val>
                                            <p:strVal val="#ppt_x"/>
                                          </p:val>
                                        </p:tav>
                                        <p:tav tm="100000">
                                          <p:val>
                                            <p:strVal val="#ppt_x"/>
                                          </p:val>
                                        </p:tav>
                                      </p:tavLst>
                                    </p:anim>
                                    <p:anim calcmode="lin" valueType="num">
                                      <p:cBhvr additive="base">
                                        <p:cTn id="42"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47"/>
                                        </p:tgtEl>
                                        <p:attrNameLst>
                                          <p:attrName>style.visibility</p:attrName>
                                        </p:attrNameLst>
                                      </p:cBhvr>
                                      <p:to>
                                        <p:strVal val="visible"/>
                                      </p:to>
                                    </p:set>
                                    <p:anim calcmode="lin" valueType="num">
                                      <p:cBhvr additive="base">
                                        <p:cTn id="47" dur="500" fill="hold"/>
                                        <p:tgtEl>
                                          <p:spTgt spid="347"/>
                                        </p:tgtEl>
                                        <p:attrNameLst>
                                          <p:attrName>ppt_x</p:attrName>
                                        </p:attrNameLst>
                                      </p:cBhvr>
                                      <p:tavLst>
                                        <p:tav tm="0">
                                          <p:val>
                                            <p:strVal val="#ppt_x"/>
                                          </p:val>
                                        </p:tav>
                                        <p:tav tm="100000">
                                          <p:val>
                                            <p:strVal val="#ppt_x"/>
                                          </p:val>
                                        </p:tav>
                                      </p:tavLst>
                                    </p:anim>
                                    <p:anim calcmode="lin" valueType="num">
                                      <p:cBhvr additive="base">
                                        <p:cTn id="48" dur="500" fill="hold"/>
                                        <p:tgtEl>
                                          <p:spTgt spid="34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a:t>
            </a:r>
            <a:endParaRPr/>
          </a:p>
        </p:txBody>
      </p:sp>
      <p:sp>
        <p:nvSpPr>
          <p:cNvPr id="611" name="Google Shape;611;p5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graphicFrame>
        <p:nvGraphicFramePr>
          <p:cNvPr id="612" name="Google Shape;612;p57"/>
          <p:cNvGraphicFramePr/>
          <p:nvPr/>
        </p:nvGraphicFramePr>
        <p:xfrm>
          <a:off x="494000" y="1547400"/>
          <a:ext cx="8250875" cy="3144900"/>
        </p:xfrm>
        <a:graphic>
          <a:graphicData uri="http://schemas.openxmlformats.org/drawingml/2006/table">
            <a:tbl>
              <a:tblPr>
                <a:noFill/>
                <a:tableStyleId>{ED257A91-3D0A-4839-8865-AE6372B7FEB7}</a:tableStyleId>
              </a:tblPr>
              <a:tblGrid>
                <a:gridCol w="1650175">
                  <a:extLst>
                    <a:ext uri="{9D8B030D-6E8A-4147-A177-3AD203B41FA5}">
                      <a16:colId xmlns:a16="http://schemas.microsoft.com/office/drawing/2014/main" val="20000"/>
                    </a:ext>
                  </a:extLst>
                </a:gridCol>
                <a:gridCol w="1650175">
                  <a:extLst>
                    <a:ext uri="{9D8B030D-6E8A-4147-A177-3AD203B41FA5}">
                      <a16:colId xmlns:a16="http://schemas.microsoft.com/office/drawing/2014/main" val="20001"/>
                    </a:ext>
                  </a:extLst>
                </a:gridCol>
                <a:gridCol w="1650175">
                  <a:extLst>
                    <a:ext uri="{9D8B030D-6E8A-4147-A177-3AD203B41FA5}">
                      <a16:colId xmlns:a16="http://schemas.microsoft.com/office/drawing/2014/main" val="20002"/>
                    </a:ext>
                  </a:extLst>
                </a:gridCol>
                <a:gridCol w="1650175">
                  <a:extLst>
                    <a:ext uri="{9D8B030D-6E8A-4147-A177-3AD203B41FA5}">
                      <a16:colId xmlns:a16="http://schemas.microsoft.com/office/drawing/2014/main" val="20003"/>
                    </a:ext>
                  </a:extLst>
                </a:gridCol>
                <a:gridCol w="1650175">
                  <a:extLst>
                    <a:ext uri="{9D8B030D-6E8A-4147-A177-3AD203B41FA5}">
                      <a16:colId xmlns:a16="http://schemas.microsoft.com/office/drawing/2014/main" val="20004"/>
                    </a:ext>
                  </a:extLst>
                </a:gridCol>
              </a:tblGrid>
              <a:tr h="524150">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1</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2</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3</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4</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extLst>
                  <a:ext uri="{0D108BD9-81ED-4DB2-BD59-A6C34878D82A}">
                    <a16:rowId xmlns:a16="http://schemas.microsoft.com/office/drawing/2014/main" val="10000"/>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1</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latin typeface="Muli"/>
                          <a:ea typeface="Muli"/>
                          <a:cs typeface="Muli"/>
                          <a:sym typeface="Muli"/>
                        </a:rPr>
                        <a:t>This is your text.</a:t>
                      </a:r>
                      <a:endParaRPr sz="1000">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2</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3</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4</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5</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8"/>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Roadmap</a:t>
            </a:r>
            <a:endParaRPr/>
          </a:p>
        </p:txBody>
      </p:sp>
      <p:sp>
        <p:nvSpPr>
          <p:cNvPr id="622" name="Google Shape;622;p58"/>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cxnSp>
        <p:nvCxnSpPr>
          <p:cNvPr id="623" name="Google Shape;623;p58"/>
          <p:cNvCxnSpPr/>
          <p:nvPr/>
        </p:nvCxnSpPr>
        <p:spPr>
          <a:xfrm rot="10800000" flipH="1">
            <a:off x="506619" y="2900491"/>
            <a:ext cx="8071800" cy="10200"/>
          </a:xfrm>
          <a:prstGeom prst="straightConnector1">
            <a:avLst/>
          </a:prstGeom>
          <a:noFill/>
          <a:ln w="9525" cap="flat" cmpd="sng">
            <a:solidFill>
              <a:srgbClr val="4E6E9A"/>
            </a:solidFill>
            <a:prstDash val="dash"/>
            <a:round/>
            <a:headEnd type="none" w="med" len="med"/>
            <a:tailEnd type="none" w="med" len="med"/>
          </a:ln>
        </p:spPr>
      </p:cxnSp>
      <p:sp>
        <p:nvSpPr>
          <p:cNvPr id="624" name="Google Shape;624;p58"/>
          <p:cNvSpPr/>
          <p:nvPr/>
        </p:nvSpPr>
        <p:spPr>
          <a:xfrm>
            <a:off x="751253"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25" name="Google Shape;625;p58"/>
          <p:cNvSpPr/>
          <p:nvPr/>
        </p:nvSpPr>
        <p:spPr>
          <a:xfrm>
            <a:off x="1607516"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26" name="Google Shape;626;p58"/>
          <p:cNvSpPr/>
          <p:nvPr/>
        </p:nvSpPr>
        <p:spPr>
          <a:xfrm>
            <a:off x="2078720"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7" name="Google Shape;627;p58"/>
          <p:cNvSpPr/>
          <p:nvPr/>
        </p:nvSpPr>
        <p:spPr>
          <a:xfrm>
            <a:off x="2549924"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8" name="Google Shape;628;p58"/>
          <p:cNvSpPr/>
          <p:nvPr/>
        </p:nvSpPr>
        <p:spPr>
          <a:xfrm>
            <a:off x="3021128"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9" name="Google Shape;629;p58"/>
          <p:cNvSpPr/>
          <p:nvPr/>
        </p:nvSpPr>
        <p:spPr>
          <a:xfrm>
            <a:off x="3492332"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0" name="Google Shape;630;p58"/>
          <p:cNvSpPr/>
          <p:nvPr/>
        </p:nvSpPr>
        <p:spPr>
          <a:xfrm>
            <a:off x="4348595" y="2718020"/>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1" name="Google Shape;631;p58"/>
          <p:cNvSpPr/>
          <p:nvPr/>
        </p:nvSpPr>
        <p:spPr>
          <a:xfrm>
            <a:off x="4819799"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2" name="Google Shape;632;p58"/>
          <p:cNvSpPr/>
          <p:nvPr/>
        </p:nvSpPr>
        <p:spPr>
          <a:xfrm>
            <a:off x="5291003" y="2718020"/>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3" name="Google Shape;633;p58"/>
          <p:cNvSpPr/>
          <p:nvPr/>
        </p:nvSpPr>
        <p:spPr>
          <a:xfrm>
            <a:off x="6618470"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4" name="Google Shape;634;p58"/>
          <p:cNvSpPr/>
          <p:nvPr/>
        </p:nvSpPr>
        <p:spPr>
          <a:xfrm>
            <a:off x="7089674"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5" name="Google Shape;635;p58"/>
          <p:cNvSpPr/>
          <p:nvPr/>
        </p:nvSpPr>
        <p:spPr>
          <a:xfrm>
            <a:off x="5762207"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6" name="Google Shape;636;p58"/>
          <p:cNvSpPr/>
          <p:nvPr/>
        </p:nvSpPr>
        <p:spPr>
          <a:xfrm>
            <a:off x="7560879"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7" name="Google Shape;637;p58"/>
          <p:cNvSpPr txBox="1"/>
          <p:nvPr/>
        </p:nvSpPr>
        <p:spPr>
          <a:xfrm rot="684">
            <a:off x="368369" y="1949260"/>
            <a:ext cx="15075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1</a:t>
            </a:r>
            <a:endParaRPr sz="1800" b="1">
              <a:solidFill>
                <a:srgbClr val="4E6E9A"/>
              </a:solidFill>
              <a:latin typeface="Muli"/>
              <a:ea typeface="Muli"/>
              <a:cs typeface="Muli"/>
              <a:sym typeface="Muli"/>
            </a:endParaRPr>
          </a:p>
        </p:txBody>
      </p:sp>
      <p:sp>
        <p:nvSpPr>
          <p:cNvPr id="638" name="Google Shape;638;p58"/>
          <p:cNvSpPr txBox="1"/>
          <p:nvPr/>
        </p:nvSpPr>
        <p:spPr>
          <a:xfrm rot="1297">
            <a:off x="3084407"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2</a:t>
            </a:r>
            <a:endParaRPr sz="1800" b="1">
              <a:solidFill>
                <a:srgbClr val="4E6E9A"/>
              </a:solidFill>
              <a:latin typeface="Muli"/>
              <a:ea typeface="Muli"/>
              <a:cs typeface="Muli"/>
              <a:sym typeface="Muli"/>
            </a:endParaRPr>
          </a:p>
        </p:txBody>
      </p:sp>
      <p:sp>
        <p:nvSpPr>
          <p:cNvPr id="639" name="Google Shape;639;p58"/>
          <p:cNvSpPr txBox="1"/>
          <p:nvPr/>
        </p:nvSpPr>
        <p:spPr>
          <a:xfrm rot="1297">
            <a:off x="5265625"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3</a:t>
            </a:r>
            <a:endParaRPr sz="1800" b="1">
              <a:solidFill>
                <a:srgbClr val="4E6E9A"/>
              </a:solidFill>
              <a:latin typeface="Muli"/>
              <a:ea typeface="Muli"/>
              <a:cs typeface="Muli"/>
              <a:sym typeface="Muli"/>
            </a:endParaRPr>
          </a:p>
        </p:txBody>
      </p:sp>
      <p:sp>
        <p:nvSpPr>
          <p:cNvPr id="640" name="Google Shape;640;p58"/>
          <p:cNvSpPr txBox="1"/>
          <p:nvPr/>
        </p:nvSpPr>
        <p:spPr>
          <a:xfrm rot="1297">
            <a:off x="7231509"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4</a:t>
            </a:r>
            <a:endParaRPr sz="1800" b="1">
              <a:solidFill>
                <a:srgbClr val="4E6E9A"/>
              </a:solidFill>
              <a:latin typeface="Muli"/>
              <a:ea typeface="Muli"/>
              <a:cs typeface="Muli"/>
              <a:sym typeface="Muli"/>
            </a:endParaRPr>
          </a:p>
        </p:txBody>
      </p:sp>
      <p:sp>
        <p:nvSpPr>
          <p:cNvPr id="641" name="Google Shape;641;p58"/>
          <p:cNvSpPr txBox="1"/>
          <p:nvPr/>
        </p:nvSpPr>
        <p:spPr>
          <a:xfrm rot="-4498761">
            <a:off x="1338760"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1</a:t>
            </a:r>
            <a:endParaRPr sz="1300">
              <a:solidFill>
                <a:srgbClr val="434343"/>
              </a:solidFill>
              <a:latin typeface="Muli"/>
              <a:ea typeface="Muli"/>
              <a:cs typeface="Muli"/>
              <a:sym typeface="Muli"/>
            </a:endParaRPr>
          </a:p>
        </p:txBody>
      </p:sp>
      <p:sp>
        <p:nvSpPr>
          <p:cNvPr id="642" name="Google Shape;642;p58"/>
          <p:cNvSpPr txBox="1"/>
          <p:nvPr/>
        </p:nvSpPr>
        <p:spPr>
          <a:xfrm rot="-4498761">
            <a:off x="1822569"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2</a:t>
            </a:r>
            <a:endParaRPr sz="1300">
              <a:solidFill>
                <a:srgbClr val="434343"/>
              </a:solidFill>
              <a:latin typeface="Muli"/>
              <a:ea typeface="Muli"/>
              <a:cs typeface="Muli"/>
              <a:sym typeface="Muli"/>
            </a:endParaRPr>
          </a:p>
        </p:txBody>
      </p:sp>
      <p:sp>
        <p:nvSpPr>
          <p:cNvPr id="643" name="Google Shape;643;p58"/>
          <p:cNvSpPr txBox="1"/>
          <p:nvPr/>
        </p:nvSpPr>
        <p:spPr>
          <a:xfrm rot="-4498761">
            <a:off x="2306378"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3</a:t>
            </a:r>
            <a:endParaRPr sz="1300">
              <a:solidFill>
                <a:srgbClr val="434343"/>
              </a:solidFill>
              <a:latin typeface="Muli"/>
              <a:ea typeface="Muli"/>
              <a:cs typeface="Muli"/>
              <a:sym typeface="Muli"/>
            </a:endParaRPr>
          </a:p>
        </p:txBody>
      </p:sp>
      <p:sp>
        <p:nvSpPr>
          <p:cNvPr id="644" name="Google Shape;644;p58"/>
          <p:cNvSpPr txBox="1"/>
          <p:nvPr/>
        </p:nvSpPr>
        <p:spPr>
          <a:xfrm rot="-4498761">
            <a:off x="2790187"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4</a:t>
            </a:r>
            <a:endParaRPr sz="1300">
              <a:solidFill>
                <a:srgbClr val="434343"/>
              </a:solidFill>
              <a:latin typeface="Muli"/>
              <a:ea typeface="Muli"/>
              <a:cs typeface="Muli"/>
              <a:sym typeface="Muli"/>
            </a:endParaRPr>
          </a:p>
        </p:txBody>
      </p:sp>
      <p:sp>
        <p:nvSpPr>
          <p:cNvPr id="645" name="Google Shape;645;p58"/>
          <p:cNvSpPr txBox="1"/>
          <p:nvPr/>
        </p:nvSpPr>
        <p:spPr>
          <a:xfrm rot="-4498761">
            <a:off x="4055533"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5</a:t>
            </a:r>
            <a:endParaRPr sz="1300">
              <a:solidFill>
                <a:srgbClr val="434343"/>
              </a:solidFill>
              <a:latin typeface="Muli"/>
              <a:ea typeface="Muli"/>
              <a:cs typeface="Muli"/>
              <a:sym typeface="Muli"/>
            </a:endParaRPr>
          </a:p>
        </p:txBody>
      </p:sp>
      <p:sp>
        <p:nvSpPr>
          <p:cNvPr id="646" name="Google Shape;646;p58"/>
          <p:cNvSpPr txBox="1"/>
          <p:nvPr/>
        </p:nvSpPr>
        <p:spPr>
          <a:xfrm rot="-4498761">
            <a:off x="4539342"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6</a:t>
            </a:r>
            <a:endParaRPr sz="1300">
              <a:solidFill>
                <a:srgbClr val="434343"/>
              </a:solidFill>
              <a:latin typeface="Muli"/>
              <a:ea typeface="Muli"/>
              <a:cs typeface="Muli"/>
              <a:sym typeface="Muli"/>
            </a:endParaRPr>
          </a:p>
        </p:txBody>
      </p:sp>
      <p:sp>
        <p:nvSpPr>
          <p:cNvPr id="647" name="Google Shape;647;p58"/>
          <p:cNvSpPr txBox="1"/>
          <p:nvPr/>
        </p:nvSpPr>
        <p:spPr>
          <a:xfrm rot="-4498761">
            <a:off x="5023152"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7</a:t>
            </a:r>
            <a:endParaRPr sz="1300">
              <a:solidFill>
                <a:srgbClr val="434343"/>
              </a:solidFill>
              <a:latin typeface="Muli"/>
              <a:ea typeface="Muli"/>
              <a:cs typeface="Muli"/>
              <a:sym typeface="Muli"/>
            </a:endParaRPr>
          </a:p>
        </p:txBody>
      </p:sp>
      <p:sp>
        <p:nvSpPr>
          <p:cNvPr id="648" name="Google Shape;648;p58"/>
          <p:cNvSpPr txBox="1"/>
          <p:nvPr/>
        </p:nvSpPr>
        <p:spPr>
          <a:xfrm rot="-4498761">
            <a:off x="6288498"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8</a:t>
            </a:r>
            <a:endParaRPr sz="1300">
              <a:solidFill>
                <a:srgbClr val="434343"/>
              </a:solidFill>
              <a:latin typeface="Muli"/>
              <a:ea typeface="Muli"/>
              <a:cs typeface="Muli"/>
              <a:sym typeface="Muli"/>
            </a:endParaRPr>
          </a:p>
        </p:txBody>
      </p:sp>
      <p:sp>
        <p:nvSpPr>
          <p:cNvPr id="649" name="Google Shape;649;p58"/>
          <p:cNvSpPr txBox="1"/>
          <p:nvPr/>
        </p:nvSpPr>
        <p:spPr>
          <a:xfrm rot="-4498761">
            <a:off x="6772307"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9</a:t>
            </a:r>
            <a:endParaRPr sz="1300">
              <a:solidFill>
                <a:srgbClr val="434343"/>
              </a:solidFill>
              <a:latin typeface="Muli"/>
              <a:ea typeface="Muli"/>
              <a:cs typeface="Muli"/>
              <a:sym typeface="Muli"/>
            </a:endParaRPr>
          </a:p>
        </p:txBody>
      </p:sp>
      <p:sp>
        <p:nvSpPr>
          <p:cNvPr id="650" name="Google Shape;650;p58"/>
          <p:cNvSpPr/>
          <p:nvPr/>
        </p:nvSpPr>
        <p:spPr>
          <a:xfrm rot="-5400000">
            <a:off x="181356" y="2767057"/>
            <a:ext cx="224450" cy="264425"/>
          </a:xfrm>
          <a:prstGeom prst="flowChartOffpageConnector">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51" name="Google Shape;651;p58"/>
          <p:cNvSpPr/>
          <p:nvPr/>
        </p:nvSpPr>
        <p:spPr>
          <a:xfrm rot="5400000">
            <a:off x="8679206" y="2767045"/>
            <a:ext cx="224450" cy="264425"/>
          </a:xfrm>
          <a:prstGeom prst="flowChartOffpageConnector">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grpSp>
        <p:nvGrpSpPr>
          <p:cNvPr id="652" name="Google Shape;652;p58"/>
          <p:cNvGrpSpPr/>
          <p:nvPr/>
        </p:nvGrpSpPr>
        <p:grpSpPr>
          <a:xfrm rot="5400000">
            <a:off x="8641234" y="411193"/>
            <a:ext cx="278152" cy="345818"/>
            <a:chOff x="0" y="46600"/>
            <a:chExt cx="3121800" cy="5004600"/>
          </a:xfrm>
        </p:grpSpPr>
        <p:sp>
          <p:nvSpPr>
            <p:cNvPr id="653" name="Google Shape;653;p58"/>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5" name="Google Shape;655;p58"/>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Donut Charts</a:t>
            </a:r>
            <a:endParaRPr/>
          </a:p>
        </p:txBody>
      </p:sp>
      <p:sp>
        <p:nvSpPr>
          <p:cNvPr id="661" name="Google Shape;661;p5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662" name="Google Shape;662;p59"/>
          <p:cNvSpPr/>
          <p:nvPr/>
        </p:nvSpPr>
        <p:spPr>
          <a:xfrm>
            <a:off x="7408886"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3" name="Google Shape;663;p59"/>
          <p:cNvSpPr/>
          <p:nvPr/>
        </p:nvSpPr>
        <p:spPr>
          <a:xfrm>
            <a:off x="5220961"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4" name="Google Shape;664;p59"/>
          <p:cNvSpPr/>
          <p:nvPr/>
        </p:nvSpPr>
        <p:spPr>
          <a:xfrm>
            <a:off x="3033074"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5" name="Google Shape;665;p59"/>
          <p:cNvSpPr/>
          <p:nvPr/>
        </p:nvSpPr>
        <p:spPr>
          <a:xfrm>
            <a:off x="857575"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6" name="Google Shape;666;p59"/>
          <p:cNvSpPr/>
          <p:nvPr/>
        </p:nvSpPr>
        <p:spPr>
          <a:xfrm rot="-5400000">
            <a:off x="355216" y="1558072"/>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7" name="Google Shape;667;p59"/>
          <p:cNvSpPr/>
          <p:nvPr/>
        </p:nvSpPr>
        <p:spPr>
          <a:xfrm rot="-5400000">
            <a:off x="345916" y="1558072"/>
            <a:ext cx="1906800" cy="1888200"/>
          </a:xfrm>
          <a:prstGeom prst="blockArc">
            <a:avLst>
              <a:gd name="adj1" fmla="val 4680922"/>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8" name="Google Shape;668;p59"/>
          <p:cNvSpPr/>
          <p:nvPr/>
        </p:nvSpPr>
        <p:spPr>
          <a:xfrm rot="-5400000">
            <a:off x="2537048" y="1558140"/>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9" name="Google Shape;669;p59"/>
          <p:cNvSpPr/>
          <p:nvPr/>
        </p:nvSpPr>
        <p:spPr>
          <a:xfrm rot="-5400541">
            <a:off x="2527504" y="1558072"/>
            <a:ext cx="1906800" cy="1888200"/>
          </a:xfrm>
          <a:prstGeom prst="blockArc">
            <a:avLst>
              <a:gd name="adj1" fmla="val 8050200"/>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0" name="Google Shape;670;p59"/>
          <p:cNvSpPr/>
          <p:nvPr/>
        </p:nvSpPr>
        <p:spPr>
          <a:xfrm rot="-5400000">
            <a:off x="4718769" y="1558049"/>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1" name="Google Shape;671;p59"/>
          <p:cNvSpPr/>
          <p:nvPr/>
        </p:nvSpPr>
        <p:spPr>
          <a:xfrm rot="-5400541">
            <a:off x="4709337" y="1558072"/>
            <a:ext cx="1906800" cy="1888200"/>
          </a:xfrm>
          <a:prstGeom prst="blockArc">
            <a:avLst>
              <a:gd name="adj1" fmla="val 12462144"/>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2" name="Google Shape;672;p59"/>
          <p:cNvSpPr/>
          <p:nvPr/>
        </p:nvSpPr>
        <p:spPr>
          <a:xfrm rot="-5400000">
            <a:off x="6900584" y="1558010"/>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3" name="Google Shape;673;p59"/>
          <p:cNvSpPr/>
          <p:nvPr/>
        </p:nvSpPr>
        <p:spPr>
          <a:xfrm rot="-5400541">
            <a:off x="6891226" y="1558072"/>
            <a:ext cx="1906500" cy="1888200"/>
          </a:xfrm>
          <a:prstGeom prst="blockArc">
            <a:avLst>
              <a:gd name="adj1" fmla="val 16982629"/>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4" name="Google Shape;674;p59"/>
          <p:cNvSpPr txBox="1"/>
          <p:nvPr/>
        </p:nvSpPr>
        <p:spPr>
          <a:xfrm>
            <a:off x="361125" y="2331625"/>
            <a:ext cx="18885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78</a:t>
            </a:r>
            <a:r>
              <a:rPr lang="en" sz="2600">
                <a:latin typeface="Muli"/>
                <a:ea typeface="Muli"/>
                <a:cs typeface="Muli"/>
                <a:sym typeface="Muli"/>
              </a:rPr>
              <a:t>%</a:t>
            </a:r>
            <a:endParaRPr sz="2600">
              <a:latin typeface="Muli"/>
              <a:ea typeface="Muli"/>
              <a:cs typeface="Muli"/>
              <a:sym typeface="Muli"/>
            </a:endParaRPr>
          </a:p>
        </p:txBody>
      </p:sp>
      <p:sp>
        <p:nvSpPr>
          <p:cNvPr id="675" name="Google Shape;675;p59"/>
          <p:cNvSpPr txBox="1"/>
          <p:nvPr/>
        </p:nvSpPr>
        <p:spPr>
          <a:xfrm>
            <a:off x="2537025"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60</a:t>
            </a:r>
            <a:r>
              <a:rPr lang="en" sz="2600">
                <a:latin typeface="Muli"/>
                <a:ea typeface="Muli"/>
                <a:cs typeface="Muli"/>
                <a:sym typeface="Muli"/>
              </a:rPr>
              <a:t>%</a:t>
            </a:r>
            <a:endParaRPr sz="2600">
              <a:latin typeface="Muli"/>
              <a:ea typeface="Muli"/>
              <a:cs typeface="Muli"/>
              <a:sym typeface="Muli"/>
            </a:endParaRPr>
          </a:p>
        </p:txBody>
      </p:sp>
      <p:sp>
        <p:nvSpPr>
          <p:cNvPr id="676" name="Google Shape;676;p59"/>
          <p:cNvSpPr txBox="1"/>
          <p:nvPr/>
        </p:nvSpPr>
        <p:spPr>
          <a:xfrm>
            <a:off x="4718625"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46</a:t>
            </a:r>
            <a:r>
              <a:rPr lang="en" sz="2600">
                <a:latin typeface="Muli"/>
                <a:ea typeface="Muli"/>
                <a:cs typeface="Muli"/>
                <a:sym typeface="Muli"/>
              </a:rPr>
              <a:t>%</a:t>
            </a:r>
            <a:endParaRPr sz="2600">
              <a:latin typeface="Muli"/>
              <a:ea typeface="Muli"/>
              <a:cs typeface="Muli"/>
              <a:sym typeface="Muli"/>
            </a:endParaRPr>
          </a:p>
        </p:txBody>
      </p:sp>
      <p:sp>
        <p:nvSpPr>
          <p:cNvPr id="677" name="Google Shape;677;p59"/>
          <p:cNvSpPr txBox="1"/>
          <p:nvPr/>
        </p:nvSpPr>
        <p:spPr>
          <a:xfrm>
            <a:off x="6900200"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22</a:t>
            </a:r>
            <a:r>
              <a:rPr lang="en" sz="2600">
                <a:latin typeface="Muli"/>
                <a:ea typeface="Muli"/>
                <a:cs typeface="Muli"/>
                <a:sym typeface="Muli"/>
              </a:rPr>
              <a:t>%</a:t>
            </a:r>
            <a:endParaRPr sz="2600">
              <a:latin typeface="Muli"/>
              <a:ea typeface="Muli"/>
              <a:cs typeface="Muli"/>
              <a:sym typeface="Muli"/>
            </a:endParaRPr>
          </a:p>
        </p:txBody>
      </p:sp>
      <p:sp>
        <p:nvSpPr>
          <p:cNvPr id="678" name="Google Shape;678;p59"/>
          <p:cNvSpPr txBox="1"/>
          <p:nvPr/>
        </p:nvSpPr>
        <p:spPr>
          <a:xfrm>
            <a:off x="355225"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79" name="Google Shape;679;p59"/>
          <p:cNvSpPr txBox="1"/>
          <p:nvPr/>
        </p:nvSpPr>
        <p:spPr>
          <a:xfrm>
            <a:off x="2534867"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0" name="Google Shape;680;p59"/>
          <p:cNvSpPr txBox="1"/>
          <p:nvPr/>
        </p:nvSpPr>
        <p:spPr>
          <a:xfrm>
            <a:off x="4714508"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1" name="Google Shape;681;p59"/>
          <p:cNvSpPr txBox="1"/>
          <p:nvPr/>
        </p:nvSpPr>
        <p:spPr>
          <a:xfrm>
            <a:off x="6894150"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2" name="Google Shape;682;p59"/>
          <p:cNvSpPr txBox="1"/>
          <p:nvPr/>
        </p:nvSpPr>
        <p:spPr>
          <a:xfrm>
            <a:off x="355225"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3" name="Google Shape;683;p59"/>
          <p:cNvSpPr txBox="1"/>
          <p:nvPr/>
        </p:nvSpPr>
        <p:spPr>
          <a:xfrm>
            <a:off x="2549417"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4" name="Google Shape;684;p59"/>
          <p:cNvSpPr txBox="1"/>
          <p:nvPr/>
        </p:nvSpPr>
        <p:spPr>
          <a:xfrm>
            <a:off x="4743608"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5" name="Google Shape;685;p59"/>
          <p:cNvSpPr txBox="1"/>
          <p:nvPr/>
        </p:nvSpPr>
        <p:spPr>
          <a:xfrm>
            <a:off x="6937800"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grpSp>
        <p:nvGrpSpPr>
          <p:cNvPr id="686" name="Google Shape;686;p59"/>
          <p:cNvGrpSpPr/>
          <p:nvPr/>
        </p:nvGrpSpPr>
        <p:grpSpPr>
          <a:xfrm rot="5400000">
            <a:off x="8641234" y="411193"/>
            <a:ext cx="278152" cy="345818"/>
            <a:chOff x="0" y="46600"/>
            <a:chExt cx="3121800" cy="5004600"/>
          </a:xfrm>
        </p:grpSpPr>
        <p:sp>
          <p:nvSpPr>
            <p:cNvPr id="687" name="Google Shape;687;p5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9" name="Google Shape;689;p5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Editable Column Chart</a:t>
            </a:r>
            <a:endParaRPr/>
          </a:p>
        </p:txBody>
      </p:sp>
      <p:sp>
        <p:nvSpPr>
          <p:cNvPr id="695" name="Google Shape;695;p6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This is a subtitle placeholder</a:t>
            </a:r>
            <a:endParaRPr>
              <a:latin typeface="Muli"/>
              <a:ea typeface="Muli"/>
              <a:cs typeface="Muli"/>
              <a:sym typeface="Muli"/>
            </a:endParaRPr>
          </a:p>
        </p:txBody>
      </p:sp>
      <p:sp>
        <p:nvSpPr>
          <p:cNvPr id="696" name="Google Shape;696;p60"/>
          <p:cNvSpPr txBox="1"/>
          <p:nvPr/>
        </p:nvSpPr>
        <p:spPr>
          <a:xfrm>
            <a:off x="6131896" y="1528194"/>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697" name="Google Shape;697;p60"/>
          <p:cNvSpPr/>
          <p:nvPr/>
        </p:nvSpPr>
        <p:spPr>
          <a:xfrm>
            <a:off x="5556500" y="1470294"/>
            <a:ext cx="575400" cy="533400"/>
          </a:xfrm>
          <a:prstGeom prst="rect">
            <a:avLst/>
          </a:prstGeom>
          <a:solidFill>
            <a:srgbClr val="4E6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1</a:t>
            </a:r>
            <a:endParaRPr sz="3600">
              <a:solidFill>
                <a:srgbClr val="FFFFFF"/>
              </a:solidFill>
              <a:latin typeface="Muli"/>
              <a:ea typeface="Muli"/>
              <a:cs typeface="Muli"/>
              <a:sym typeface="Muli"/>
            </a:endParaRPr>
          </a:p>
        </p:txBody>
      </p:sp>
      <p:sp>
        <p:nvSpPr>
          <p:cNvPr id="698" name="Google Shape;698;p60"/>
          <p:cNvSpPr txBox="1"/>
          <p:nvPr/>
        </p:nvSpPr>
        <p:spPr>
          <a:xfrm>
            <a:off x="6131896" y="2235360"/>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699" name="Google Shape;699;p60"/>
          <p:cNvSpPr/>
          <p:nvPr/>
        </p:nvSpPr>
        <p:spPr>
          <a:xfrm>
            <a:off x="5556502" y="2177460"/>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2</a:t>
            </a:r>
            <a:endParaRPr sz="3600">
              <a:solidFill>
                <a:srgbClr val="FFFFFF"/>
              </a:solidFill>
              <a:latin typeface="Muli"/>
              <a:ea typeface="Muli"/>
              <a:cs typeface="Muli"/>
              <a:sym typeface="Muli"/>
            </a:endParaRPr>
          </a:p>
        </p:txBody>
      </p:sp>
      <p:sp>
        <p:nvSpPr>
          <p:cNvPr id="700" name="Google Shape;700;p60"/>
          <p:cNvSpPr txBox="1"/>
          <p:nvPr/>
        </p:nvSpPr>
        <p:spPr>
          <a:xfrm>
            <a:off x="6131896" y="2942526"/>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701" name="Google Shape;701;p60"/>
          <p:cNvSpPr/>
          <p:nvPr/>
        </p:nvSpPr>
        <p:spPr>
          <a:xfrm>
            <a:off x="5556502" y="2884626"/>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3</a:t>
            </a:r>
            <a:endParaRPr sz="3600">
              <a:solidFill>
                <a:srgbClr val="FFFFFF"/>
              </a:solidFill>
              <a:latin typeface="Muli"/>
              <a:ea typeface="Muli"/>
              <a:cs typeface="Muli"/>
              <a:sym typeface="Muli"/>
            </a:endParaRPr>
          </a:p>
        </p:txBody>
      </p:sp>
      <p:sp>
        <p:nvSpPr>
          <p:cNvPr id="702" name="Google Shape;702;p60"/>
          <p:cNvSpPr txBox="1"/>
          <p:nvPr/>
        </p:nvSpPr>
        <p:spPr>
          <a:xfrm>
            <a:off x="6132671" y="3649692"/>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703" name="Google Shape;703;p60"/>
          <p:cNvSpPr/>
          <p:nvPr/>
        </p:nvSpPr>
        <p:spPr>
          <a:xfrm>
            <a:off x="5557277" y="3591792"/>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4</a:t>
            </a:r>
            <a:endParaRPr sz="3600">
              <a:solidFill>
                <a:srgbClr val="FFFFFF"/>
              </a:solidFill>
              <a:latin typeface="Muli"/>
              <a:ea typeface="Muli"/>
              <a:cs typeface="Muli"/>
              <a:sym typeface="Muli"/>
            </a:endParaRPr>
          </a:p>
        </p:txBody>
      </p:sp>
      <p:sp>
        <p:nvSpPr>
          <p:cNvPr id="704" name="Google Shape;704;p60"/>
          <p:cNvSpPr txBox="1"/>
          <p:nvPr/>
        </p:nvSpPr>
        <p:spPr>
          <a:xfrm>
            <a:off x="5556508" y="1018308"/>
            <a:ext cx="2382900" cy="3684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r>
              <a:rPr lang="en" sz="1800" b="1">
                <a:solidFill>
                  <a:srgbClr val="666666"/>
                </a:solidFill>
                <a:latin typeface="Muli"/>
                <a:ea typeface="Muli"/>
                <a:cs typeface="Muli"/>
                <a:sym typeface="Muli"/>
              </a:rPr>
              <a:t>Sample Text</a:t>
            </a:r>
            <a:endParaRPr sz="1100" b="1" i="0" u="none" strike="noStrike" cap="none">
              <a:solidFill>
                <a:srgbClr val="666666"/>
              </a:solidFill>
              <a:latin typeface="Muli"/>
              <a:ea typeface="Muli"/>
              <a:cs typeface="Muli"/>
              <a:sym typeface="Muli"/>
            </a:endParaRPr>
          </a:p>
        </p:txBody>
      </p:sp>
      <p:grpSp>
        <p:nvGrpSpPr>
          <p:cNvPr id="705" name="Google Shape;705;p60"/>
          <p:cNvGrpSpPr/>
          <p:nvPr/>
        </p:nvGrpSpPr>
        <p:grpSpPr>
          <a:xfrm>
            <a:off x="628429" y="1732458"/>
            <a:ext cx="4354200" cy="2289632"/>
            <a:chOff x="628429" y="1580058"/>
            <a:chExt cx="4354200" cy="2289632"/>
          </a:xfrm>
        </p:grpSpPr>
        <p:cxnSp>
          <p:nvCxnSpPr>
            <p:cNvPr id="706" name="Google Shape;706;p60"/>
            <p:cNvCxnSpPr/>
            <p:nvPr/>
          </p:nvCxnSpPr>
          <p:spPr>
            <a:xfrm>
              <a:off x="628429" y="3048202"/>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7" name="Google Shape;707;p60"/>
            <p:cNvCxnSpPr/>
            <p:nvPr/>
          </p:nvCxnSpPr>
          <p:spPr>
            <a:xfrm>
              <a:off x="628429" y="2558820"/>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8" name="Google Shape;708;p60"/>
            <p:cNvCxnSpPr/>
            <p:nvPr/>
          </p:nvCxnSpPr>
          <p:spPr>
            <a:xfrm>
              <a:off x="628429" y="2069439"/>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9" name="Google Shape;709;p60"/>
            <p:cNvCxnSpPr/>
            <p:nvPr/>
          </p:nvCxnSpPr>
          <p:spPr>
            <a:xfrm>
              <a:off x="628429" y="1580058"/>
              <a:ext cx="4354200" cy="0"/>
            </a:xfrm>
            <a:prstGeom prst="straightConnector1">
              <a:avLst/>
            </a:prstGeom>
            <a:noFill/>
            <a:ln w="9525" cap="flat" cmpd="sng">
              <a:solidFill>
                <a:srgbClr val="999999"/>
              </a:solidFill>
              <a:prstDash val="solid"/>
              <a:round/>
              <a:headEnd type="none" w="med" len="med"/>
              <a:tailEnd type="none" w="med" len="med"/>
            </a:ln>
          </p:spPr>
        </p:cxnSp>
        <p:sp>
          <p:nvSpPr>
            <p:cNvPr id="710" name="Google Shape;710;p60"/>
            <p:cNvSpPr/>
            <p:nvPr/>
          </p:nvSpPr>
          <p:spPr>
            <a:xfrm>
              <a:off x="2321107" y="3257604"/>
              <a:ext cx="204600" cy="2799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1" name="Google Shape;711;p60"/>
            <p:cNvSpPr/>
            <p:nvPr/>
          </p:nvSpPr>
          <p:spPr>
            <a:xfrm>
              <a:off x="708673" y="2430449"/>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2" name="Google Shape;712;p60"/>
            <p:cNvSpPr/>
            <p:nvPr/>
          </p:nvSpPr>
          <p:spPr>
            <a:xfrm>
              <a:off x="1447786" y="1889375"/>
              <a:ext cx="204600" cy="1648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3" name="Google Shape;713;p60"/>
            <p:cNvSpPr/>
            <p:nvPr/>
          </p:nvSpPr>
          <p:spPr>
            <a:xfrm>
              <a:off x="1781240" y="2430438"/>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4" name="Google Shape;714;p60"/>
            <p:cNvSpPr/>
            <p:nvPr/>
          </p:nvSpPr>
          <p:spPr>
            <a:xfrm>
              <a:off x="2869908" y="2430347"/>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5" name="Google Shape;715;p60"/>
            <p:cNvSpPr/>
            <p:nvPr/>
          </p:nvSpPr>
          <p:spPr>
            <a:xfrm>
              <a:off x="3407616" y="2971577"/>
              <a:ext cx="204600" cy="566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6" name="Google Shape;716;p60"/>
            <p:cNvSpPr/>
            <p:nvPr/>
          </p:nvSpPr>
          <p:spPr>
            <a:xfrm>
              <a:off x="3954626" y="2724192"/>
              <a:ext cx="204600" cy="813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7" name="Google Shape;717;p60"/>
            <p:cNvSpPr/>
            <p:nvPr/>
          </p:nvSpPr>
          <p:spPr>
            <a:xfrm>
              <a:off x="4492335" y="1889361"/>
              <a:ext cx="204600" cy="1648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grpSp>
          <p:nvGrpSpPr>
            <p:cNvPr id="718" name="Google Shape;718;p60"/>
            <p:cNvGrpSpPr/>
            <p:nvPr/>
          </p:nvGrpSpPr>
          <p:grpSpPr>
            <a:xfrm>
              <a:off x="628429" y="3537583"/>
              <a:ext cx="4354200" cy="37800"/>
              <a:chOff x="628429" y="3537583"/>
              <a:chExt cx="4354200" cy="37800"/>
            </a:xfrm>
          </p:grpSpPr>
          <p:cxnSp>
            <p:nvCxnSpPr>
              <p:cNvPr id="719" name="Google Shape;719;p60"/>
              <p:cNvCxnSpPr/>
              <p:nvPr/>
            </p:nvCxnSpPr>
            <p:spPr>
              <a:xfrm>
                <a:off x="628429" y="3537583"/>
                <a:ext cx="4354200" cy="0"/>
              </a:xfrm>
              <a:prstGeom prst="straightConnector1">
                <a:avLst/>
              </a:prstGeom>
              <a:noFill/>
              <a:ln w="9525" cap="flat" cmpd="sng">
                <a:solidFill>
                  <a:srgbClr val="666666"/>
                </a:solidFill>
                <a:prstDash val="solid"/>
                <a:round/>
                <a:headEnd type="none" w="med" len="med"/>
                <a:tailEnd type="none" w="med" len="med"/>
              </a:ln>
            </p:spPr>
          </p:cxnSp>
          <p:cxnSp>
            <p:nvCxnSpPr>
              <p:cNvPr id="720" name="Google Shape;720;p60"/>
              <p:cNvCxnSpPr/>
              <p:nvPr/>
            </p:nvCxnSpPr>
            <p:spPr>
              <a:xfrm>
                <a:off x="1718669"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1" name="Google Shape;721;p60"/>
              <p:cNvCxnSpPr/>
              <p:nvPr/>
            </p:nvCxnSpPr>
            <p:spPr>
              <a:xfrm>
                <a:off x="1176118"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2" name="Google Shape;722;p60"/>
              <p:cNvCxnSpPr/>
              <p:nvPr/>
            </p:nvCxnSpPr>
            <p:spPr>
              <a:xfrm>
                <a:off x="633567"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3" name="Google Shape;723;p60"/>
              <p:cNvCxnSpPr/>
              <p:nvPr/>
            </p:nvCxnSpPr>
            <p:spPr>
              <a:xfrm>
                <a:off x="2261219"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4" name="Google Shape;724;p60"/>
              <p:cNvCxnSpPr/>
              <p:nvPr/>
            </p:nvCxnSpPr>
            <p:spPr>
              <a:xfrm>
                <a:off x="2803770"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5" name="Google Shape;725;p60"/>
              <p:cNvCxnSpPr/>
              <p:nvPr/>
            </p:nvCxnSpPr>
            <p:spPr>
              <a:xfrm>
                <a:off x="3346321"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6" name="Google Shape;726;p60"/>
              <p:cNvCxnSpPr/>
              <p:nvPr/>
            </p:nvCxnSpPr>
            <p:spPr>
              <a:xfrm>
                <a:off x="3888872"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7" name="Google Shape;727;p60"/>
              <p:cNvCxnSpPr/>
              <p:nvPr/>
            </p:nvCxnSpPr>
            <p:spPr>
              <a:xfrm>
                <a:off x="4431422"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8" name="Google Shape;728;p60"/>
              <p:cNvCxnSpPr/>
              <p:nvPr/>
            </p:nvCxnSpPr>
            <p:spPr>
              <a:xfrm>
                <a:off x="4977822" y="3537583"/>
                <a:ext cx="0" cy="37800"/>
              </a:xfrm>
              <a:prstGeom prst="straightConnector1">
                <a:avLst/>
              </a:prstGeom>
              <a:noFill/>
              <a:ln w="9525" cap="flat" cmpd="sng">
                <a:solidFill>
                  <a:srgbClr val="666666"/>
                </a:solidFill>
                <a:prstDash val="solid"/>
                <a:round/>
                <a:headEnd type="none" w="med" len="med"/>
                <a:tailEnd type="none" w="med" len="med"/>
              </a:ln>
            </p:spPr>
          </p:cxnSp>
        </p:grpSp>
        <p:grpSp>
          <p:nvGrpSpPr>
            <p:cNvPr id="729" name="Google Shape;729;p60"/>
            <p:cNvGrpSpPr/>
            <p:nvPr/>
          </p:nvGrpSpPr>
          <p:grpSpPr>
            <a:xfrm>
              <a:off x="633576" y="3589719"/>
              <a:ext cx="4285645" cy="279971"/>
              <a:chOff x="543284" y="4066038"/>
              <a:chExt cx="7959965" cy="345600"/>
            </a:xfrm>
          </p:grpSpPr>
          <p:sp>
            <p:nvSpPr>
              <p:cNvPr id="730" name="Google Shape;730;p60"/>
              <p:cNvSpPr txBox="1"/>
              <p:nvPr/>
            </p:nvSpPr>
            <p:spPr>
              <a:xfrm>
                <a:off x="543284" y="4066038"/>
                <a:ext cx="10077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2013</a:t>
                </a:r>
                <a:endParaRPr sz="1000">
                  <a:solidFill>
                    <a:srgbClr val="434343"/>
                  </a:solidFill>
                  <a:latin typeface="Muli"/>
                  <a:ea typeface="Muli"/>
                  <a:cs typeface="Muli"/>
                  <a:sym typeface="Muli"/>
                </a:endParaRPr>
              </a:p>
            </p:txBody>
          </p:sp>
          <p:sp>
            <p:nvSpPr>
              <p:cNvPr id="731" name="Google Shape;731;p60"/>
              <p:cNvSpPr txBox="1"/>
              <p:nvPr/>
            </p:nvSpPr>
            <p:spPr>
              <a:xfrm>
                <a:off x="161103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2014</a:t>
                </a:r>
                <a:endParaRPr sz="1000">
                  <a:solidFill>
                    <a:srgbClr val="434343"/>
                  </a:solidFill>
                  <a:latin typeface="Muli"/>
                  <a:ea typeface="Muli"/>
                  <a:cs typeface="Muli"/>
                  <a:sym typeface="Muli"/>
                </a:endParaRPr>
              </a:p>
            </p:txBody>
          </p:sp>
          <p:sp>
            <p:nvSpPr>
              <p:cNvPr id="732" name="Google Shape;732;p60"/>
              <p:cNvSpPr txBox="1"/>
              <p:nvPr/>
            </p:nvSpPr>
            <p:spPr>
              <a:xfrm>
                <a:off x="2617672"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2015</a:t>
                </a:r>
                <a:endParaRPr sz="1000">
                  <a:solidFill>
                    <a:srgbClr val="434343"/>
                  </a:solidFill>
                  <a:latin typeface="Muli"/>
                  <a:ea typeface="Muli"/>
                  <a:cs typeface="Muli"/>
                  <a:sym typeface="Muli"/>
                </a:endParaRPr>
              </a:p>
            </p:txBody>
          </p:sp>
          <p:sp>
            <p:nvSpPr>
              <p:cNvPr id="733" name="Google Shape;733;p60"/>
              <p:cNvSpPr txBox="1"/>
              <p:nvPr/>
            </p:nvSpPr>
            <p:spPr>
              <a:xfrm>
                <a:off x="3624307"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2016</a:t>
                </a:r>
                <a:endParaRPr sz="1000">
                  <a:solidFill>
                    <a:srgbClr val="434343"/>
                  </a:solidFill>
                  <a:latin typeface="Muli"/>
                  <a:ea typeface="Muli"/>
                  <a:cs typeface="Muli"/>
                  <a:sym typeface="Muli"/>
                </a:endParaRPr>
              </a:p>
            </p:txBody>
          </p:sp>
          <p:sp>
            <p:nvSpPr>
              <p:cNvPr id="734" name="Google Shape;734;p60"/>
              <p:cNvSpPr txBox="1"/>
              <p:nvPr/>
            </p:nvSpPr>
            <p:spPr>
              <a:xfrm>
                <a:off x="463100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2017</a:t>
                </a:r>
                <a:endParaRPr sz="1000">
                  <a:solidFill>
                    <a:srgbClr val="434343"/>
                  </a:solidFill>
                  <a:latin typeface="Muli"/>
                  <a:ea typeface="Muli"/>
                  <a:cs typeface="Muli"/>
                  <a:sym typeface="Muli"/>
                </a:endParaRPr>
              </a:p>
            </p:txBody>
          </p:sp>
          <p:sp>
            <p:nvSpPr>
              <p:cNvPr id="735" name="Google Shape;735;p60"/>
              <p:cNvSpPr txBox="1"/>
              <p:nvPr/>
            </p:nvSpPr>
            <p:spPr>
              <a:xfrm>
                <a:off x="5637645"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6" name="Google Shape;736;p60"/>
              <p:cNvSpPr txBox="1"/>
              <p:nvPr/>
            </p:nvSpPr>
            <p:spPr>
              <a:xfrm>
                <a:off x="6694473" y="4066038"/>
                <a:ext cx="9027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7" name="Google Shape;737;p60"/>
              <p:cNvSpPr txBox="1"/>
              <p:nvPr/>
            </p:nvSpPr>
            <p:spPr>
              <a:xfrm>
                <a:off x="758794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2020</a:t>
                </a:r>
                <a:endParaRPr sz="1000">
                  <a:solidFill>
                    <a:srgbClr val="434343"/>
                  </a:solidFill>
                  <a:latin typeface="Muli"/>
                  <a:ea typeface="Muli"/>
                  <a:cs typeface="Muli"/>
                  <a:sym typeface="Muli"/>
                </a:endParaRPr>
              </a:p>
            </p:txBody>
          </p:sp>
        </p:grpSp>
        <p:sp>
          <p:nvSpPr>
            <p:cNvPr id="738" name="Google Shape;738;p60"/>
            <p:cNvSpPr/>
            <p:nvPr/>
          </p:nvSpPr>
          <p:spPr>
            <a:xfrm>
              <a:off x="913275" y="2315975"/>
              <a:ext cx="204600" cy="12216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39" name="Google Shape;739;p60"/>
            <p:cNvSpPr/>
            <p:nvPr/>
          </p:nvSpPr>
          <p:spPr>
            <a:xfrm>
              <a:off x="1243175" y="2177450"/>
              <a:ext cx="204600" cy="1360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0" name="Google Shape;740;p60"/>
            <p:cNvSpPr/>
            <p:nvPr/>
          </p:nvSpPr>
          <p:spPr>
            <a:xfrm>
              <a:off x="1984500" y="2177375"/>
              <a:ext cx="204600" cy="1360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1" name="Google Shape;741;p60"/>
            <p:cNvSpPr/>
            <p:nvPr/>
          </p:nvSpPr>
          <p:spPr>
            <a:xfrm>
              <a:off x="2524351" y="2827525"/>
              <a:ext cx="204600" cy="7101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2" name="Google Shape;742;p60"/>
            <p:cNvSpPr/>
            <p:nvPr/>
          </p:nvSpPr>
          <p:spPr>
            <a:xfrm>
              <a:off x="3067783" y="2177450"/>
              <a:ext cx="204600" cy="1360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3" name="Google Shape;743;p60"/>
            <p:cNvSpPr/>
            <p:nvPr/>
          </p:nvSpPr>
          <p:spPr>
            <a:xfrm>
              <a:off x="3610822" y="2724200"/>
              <a:ext cx="204600" cy="817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4" name="Google Shape;744;p60"/>
            <p:cNvSpPr/>
            <p:nvPr/>
          </p:nvSpPr>
          <p:spPr>
            <a:xfrm>
              <a:off x="4153873" y="2474100"/>
              <a:ext cx="204600" cy="10617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5" name="Google Shape;745;p60"/>
            <p:cNvSpPr/>
            <p:nvPr/>
          </p:nvSpPr>
          <p:spPr>
            <a:xfrm>
              <a:off x="4690449" y="1776500"/>
              <a:ext cx="204600" cy="17649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grpSp>
      <p:grpSp>
        <p:nvGrpSpPr>
          <p:cNvPr id="746" name="Google Shape;746;p60"/>
          <p:cNvGrpSpPr/>
          <p:nvPr/>
        </p:nvGrpSpPr>
        <p:grpSpPr>
          <a:xfrm rot="5400000">
            <a:off x="8641234" y="411193"/>
            <a:ext cx="278152" cy="345818"/>
            <a:chOff x="0" y="46600"/>
            <a:chExt cx="3121800" cy="5004600"/>
          </a:xfrm>
        </p:grpSpPr>
        <p:sp>
          <p:nvSpPr>
            <p:cNvPr id="747" name="Google Shape;747;p6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9" name="Google Shape;749;p6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 Diagram</a:t>
            </a:r>
            <a:endParaRPr/>
          </a:p>
        </p:txBody>
      </p:sp>
      <p:sp>
        <p:nvSpPr>
          <p:cNvPr id="755" name="Google Shape;755;p6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uli"/>
                <a:ea typeface="Muli"/>
                <a:cs typeface="Muli"/>
                <a:sym typeface="Muli"/>
              </a:rPr>
              <a:t>Add your own subtitle here.</a:t>
            </a:r>
            <a:endParaRPr/>
          </a:p>
          <a:p>
            <a:pPr marL="0" lvl="0" indent="0" algn="l" rtl="0">
              <a:spcBef>
                <a:spcPts val="1600"/>
              </a:spcBef>
              <a:spcAft>
                <a:spcPts val="1600"/>
              </a:spcAft>
              <a:buNone/>
            </a:pPr>
            <a:endParaRPr/>
          </a:p>
        </p:txBody>
      </p:sp>
      <p:sp>
        <p:nvSpPr>
          <p:cNvPr id="756" name="Google Shape;756;p61"/>
          <p:cNvSpPr/>
          <p:nvPr/>
        </p:nvSpPr>
        <p:spPr>
          <a:xfrm>
            <a:off x="3876355" y="1251124"/>
            <a:ext cx="1398000" cy="1802100"/>
          </a:xfrm>
          <a:custGeom>
            <a:avLst/>
            <a:gdLst/>
            <a:ahLst/>
            <a:cxnLst/>
            <a:rect l="l" t="t" r="r" b="b"/>
            <a:pathLst>
              <a:path w="120000" h="120000" extrusionOk="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61"/>
          <p:cNvSpPr/>
          <p:nvPr/>
        </p:nvSpPr>
        <p:spPr>
          <a:xfrm>
            <a:off x="4692085" y="2028501"/>
            <a:ext cx="1837500" cy="1565100"/>
          </a:xfrm>
          <a:custGeom>
            <a:avLst/>
            <a:gdLst/>
            <a:ahLst/>
            <a:cxnLst/>
            <a:rect l="l" t="t" r="r" b="b"/>
            <a:pathLst>
              <a:path w="120000" h="120000" extrusionOk="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61"/>
          <p:cNvSpPr/>
          <p:nvPr/>
        </p:nvSpPr>
        <p:spPr>
          <a:xfrm>
            <a:off x="2614415" y="2011070"/>
            <a:ext cx="1833000" cy="1565100"/>
          </a:xfrm>
          <a:custGeom>
            <a:avLst/>
            <a:gdLst/>
            <a:ahLst/>
            <a:cxnLst/>
            <a:rect l="l" t="t" r="r" b="b"/>
            <a:pathLst>
              <a:path w="120000" h="120000" extrusionOk="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61"/>
          <p:cNvSpPr/>
          <p:nvPr/>
        </p:nvSpPr>
        <p:spPr>
          <a:xfrm>
            <a:off x="3046682" y="3283457"/>
            <a:ext cx="1579200" cy="1687200"/>
          </a:xfrm>
          <a:custGeom>
            <a:avLst/>
            <a:gdLst/>
            <a:ahLst/>
            <a:cxnLst/>
            <a:rect l="l" t="t" r="r" b="b"/>
            <a:pathLst>
              <a:path w="120000" h="120000" extrusionOk="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61"/>
          <p:cNvSpPr/>
          <p:nvPr/>
        </p:nvSpPr>
        <p:spPr>
          <a:xfrm>
            <a:off x="4496870" y="3293913"/>
            <a:ext cx="1579200" cy="1687200"/>
          </a:xfrm>
          <a:custGeom>
            <a:avLst/>
            <a:gdLst/>
            <a:ahLst/>
            <a:cxnLst/>
            <a:rect l="l" t="t" r="r" b="b"/>
            <a:pathLst>
              <a:path w="120000" h="120000" extrusionOk="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61"/>
          <p:cNvSpPr txBox="1"/>
          <p:nvPr/>
        </p:nvSpPr>
        <p:spPr>
          <a:xfrm>
            <a:off x="4181450" y="13682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01</a:t>
            </a:r>
            <a:endParaRPr sz="3600">
              <a:solidFill>
                <a:srgbClr val="38444A"/>
              </a:solidFill>
              <a:latin typeface="Muli"/>
              <a:ea typeface="Muli"/>
              <a:cs typeface="Muli"/>
              <a:sym typeface="Muli"/>
            </a:endParaRPr>
          </a:p>
        </p:txBody>
      </p:sp>
      <p:sp>
        <p:nvSpPr>
          <p:cNvPr id="762" name="Google Shape;762;p61"/>
          <p:cNvSpPr txBox="1"/>
          <p:nvPr/>
        </p:nvSpPr>
        <p:spPr>
          <a:xfrm rot="1023">
            <a:off x="4100900" y="1859800"/>
            <a:ext cx="10080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sp>
        <p:nvSpPr>
          <p:cNvPr id="763" name="Google Shape;763;p61"/>
          <p:cNvSpPr txBox="1"/>
          <p:nvPr/>
        </p:nvSpPr>
        <p:spPr>
          <a:xfrm>
            <a:off x="5388025" y="2366375"/>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02</a:t>
            </a:r>
            <a:endParaRPr sz="3600">
              <a:solidFill>
                <a:srgbClr val="38444A"/>
              </a:solidFill>
              <a:latin typeface="Muli"/>
              <a:ea typeface="Muli"/>
              <a:cs typeface="Muli"/>
              <a:sym typeface="Muli"/>
            </a:endParaRPr>
          </a:p>
        </p:txBody>
      </p:sp>
      <p:sp>
        <p:nvSpPr>
          <p:cNvPr id="764" name="Google Shape;764;p61"/>
          <p:cNvSpPr txBox="1"/>
          <p:nvPr/>
        </p:nvSpPr>
        <p:spPr>
          <a:xfrm rot="937">
            <a:off x="5236176" y="2857950"/>
            <a:ext cx="11004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nvGrpSpPr>
          <p:cNvPr id="765" name="Google Shape;765;p61"/>
          <p:cNvGrpSpPr/>
          <p:nvPr/>
        </p:nvGrpSpPr>
        <p:grpSpPr>
          <a:xfrm>
            <a:off x="2849776" y="2371863"/>
            <a:ext cx="1077300" cy="854438"/>
            <a:chOff x="2849776" y="2371863"/>
            <a:chExt cx="1077300" cy="854438"/>
          </a:xfrm>
        </p:grpSpPr>
        <p:sp>
          <p:nvSpPr>
            <p:cNvPr id="766" name="Google Shape;766;p61"/>
            <p:cNvSpPr txBox="1"/>
            <p:nvPr/>
          </p:nvSpPr>
          <p:spPr>
            <a:xfrm>
              <a:off x="2974875" y="2371863"/>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05</a:t>
              </a:r>
              <a:endParaRPr sz="3600">
                <a:solidFill>
                  <a:srgbClr val="38444A"/>
                </a:solidFill>
                <a:latin typeface="Muli"/>
                <a:ea typeface="Muli"/>
                <a:cs typeface="Muli"/>
                <a:sym typeface="Muli"/>
              </a:endParaRPr>
            </a:p>
          </p:txBody>
        </p:sp>
        <p:sp>
          <p:nvSpPr>
            <p:cNvPr id="767" name="Google Shape;767;p61"/>
            <p:cNvSpPr txBox="1"/>
            <p:nvPr/>
          </p:nvSpPr>
          <p:spPr>
            <a:xfrm rot="957">
              <a:off x="2849776" y="2863450"/>
              <a:ext cx="10773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68" name="Google Shape;768;p61"/>
          <p:cNvGrpSpPr/>
          <p:nvPr/>
        </p:nvGrpSpPr>
        <p:grpSpPr>
          <a:xfrm>
            <a:off x="3358972" y="3771600"/>
            <a:ext cx="954600" cy="843525"/>
            <a:chOff x="3358972" y="3771600"/>
            <a:chExt cx="954600" cy="843525"/>
          </a:xfrm>
        </p:grpSpPr>
        <p:sp>
          <p:nvSpPr>
            <p:cNvPr id="769" name="Google Shape;769;p61"/>
            <p:cNvSpPr txBox="1"/>
            <p:nvPr/>
          </p:nvSpPr>
          <p:spPr>
            <a:xfrm>
              <a:off x="3442375" y="37716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04</a:t>
              </a:r>
              <a:endParaRPr sz="3600">
                <a:solidFill>
                  <a:srgbClr val="38444A"/>
                </a:solidFill>
                <a:latin typeface="Muli"/>
                <a:ea typeface="Muli"/>
                <a:cs typeface="Muli"/>
                <a:sym typeface="Muli"/>
              </a:endParaRPr>
            </a:p>
          </p:txBody>
        </p:sp>
        <p:sp>
          <p:nvSpPr>
            <p:cNvPr id="770" name="Google Shape;770;p61"/>
            <p:cNvSpPr txBox="1"/>
            <p:nvPr/>
          </p:nvSpPr>
          <p:spPr>
            <a:xfrm rot="1080">
              <a:off x="3358972" y="4252275"/>
              <a:ext cx="9546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1" name="Google Shape;771;p61"/>
          <p:cNvGrpSpPr/>
          <p:nvPr/>
        </p:nvGrpSpPr>
        <p:grpSpPr>
          <a:xfrm>
            <a:off x="4736276" y="3771600"/>
            <a:ext cx="1100400" cy="854425"/>
            <a:chOff x="4736276" y="3851000"/>
            <a:chExt cx="1100400" cy="854425"/>
          </a:xfrm>
        </p:grpSpPr>
        <p:sp>
          <p:nvSpPr>
            <p:cNvPr id="772" name="Google Shape;772;p61"/>
            <p:cNvSpPr txBox="1"/>
            <p:nvPr/>
          </p:nvSpPr>
          <p:spPr>
            <a:xfrm>
              <a:off x="4888125" y="38510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03</a:t>
              </a:r>
              <a:endParaRPr sz="3600">
                <a:solidFill>
                  <a:srgbClr val="38444A"/>
                </a:solidFill>
                <a:latin typeface="Muli"/>
                <a:ea typeface="Muli"/>
                <a:cs typeface="Muli"/>
                <a:sym typeface="Muli"/>
              </a:endParaRPr>
            </a:p>
          </p:txBody>
        </p:sp>
        <p:sp>
          <p:nvSpPr>
            <p:cNvPr id="773" name="Google Shape;773;p61"/>
            <p:cNvSpPr txBox="1"/>
            <p:nvPr/>
          </p:nvSpPr>
          <p:spPr>
            <a:xfrm rot="937">
              <a:off x="4736276" y="4342575"/>
              <a:ext cx="11004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4" name="Google Shape;774;p61"/>
          <p:cNvGrpSpPr/>
          <p:nvPr/>
        </p:nvGrpSpPr>
        <p:grpSpPr>
          <a:xfrm rot="5400000">
            <a:off x="8641234" y="411193"/>
            <a:ext cx="278152" cy="345818"/>
            <a:chOff x="0" y="46600"/>
            <a:chExt cx="3121800" cy="5004600"/>
          </a:xfrm>
        </p:grpSpPr>
        <p:sp>
          <p:nvSpPr>
            <p:cNvPr id="775" name="Google Shape;775;p61"/>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1"/>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7" name="Google Shape;777;p61"/>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778" name="Google Shape;778;p61"/>
          <p:cNvGrpSpPr/>
          <p:nvPr/>
        </p:nvGrpSpPr>
        <p:grpSpPr>
          <a:xfrm>
            <a:off x="2580516" y="1240331"/>
            <a:ext cx="4037714" cy="3847111"/>
            <a:chOff x="4915315" y="1174299"/>
            <a:chExt cx="3915169" cy="3729989"/>
          </a:xfrm>
        </p:grpSpPr>
        <p:sp>
          <p:nvSpPr>
            <p:cNvPr id="779" name="Google Shape;779;p61"/>
            <p:cNvSpPr/>
            <p:nvPr/>
          </p:nvSpPr>
          <p:spPr>
            <a:xfrm>
              <a:off x="6177255" y="1174299"/>
              <a:ext cx="1398000" cy="1802100"/>
            </a:xfrm>
            <a:custGeom>
              <a:avLst/>
              <a:gdLst/>
              <a:ahLst/>
              <a:cxnLst/>
              <a:rect l="l" t="t" r="r" b="b"/>
              <a:pathLst>
                <a:path w="120000" h="120000" extrusionOk="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61"/>
            <p:cNvSpPr/>
            <p:nvPr/>
          </p:nvSpPr>
          <p:spPr>
            <a:xfrm>
              <a:off x="6992985" y="1951676"/>
              <a:ext cx="1837500" cy="1565100"/>
            </a:xfrm>
            <a:custGeom>
              <a:avLst/>
              <a:gdLst/>
              <a:ahLst/>
              <a:cxnLst/>
              <a:rect l="l" t="t" r="r" b="b"/>
              <a:pathLst>
                <a:path w="120000" h="120000" extrusionOk="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61"/>
            <p:cNvSpPr/>
            <p:nvPr/>
          </p:nvSpPr>
          <p:spPr>
            <a:xfrm>
              <a:off x="4915315" y="1934245"/>
              <a:ext cx="1833000" cy="1565100"/>
            </a:xfrm>
            <a:custGeom>
              <a:avLst/>
              <a:gdLst/>
              <a:ahLst/>
              <a:cxnLst/>
              <a:rect l="l" t="t" r="r" b="b"/>
              <a:pathLst>
                <a:path w="120000" h="120000" extrusionOk="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61"/>
            <p:cNvSpPr/>
            <p:nvPr/>
          </p:nvSpPr>
          <p:spPr>
            <a:xfrm>
              <a:off x="5347582" y="3206632"/>
              <a:ext cx="1579200" cy="1687200"/>
            </a:xfrm>
            <a:custGeom>
              <a:avLst/>
              <a:gdLst/>
              <a:ahLst/>
              <a:cxnLst/>
              <a:rect l="l" t="t" r="r" b="b"/>
              <a:pathLst>
                <a:path w="120000" h="120000" extrusionOk="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61"/>
            <p:cNvSpPr/>
            <p:nvPr/>
          </p:nvSpPr>
          <p:spPr>
            <a:xfrm>
              <a:off x="6797770" y="3217088"/>
              <a:ext cx="1579200" cy="1687200"/>
            </a:xfrm>
            <a:custGeom>
              <a:avLst/>
              <a:gdLst/>
              <a:ahLst/>
              <a:cxnLst/>
              <a:rect l="l" t="t" r="r" b="b"/>
              <a:pathLst>
                <a:path w="120000" h="120000" extrusionOk="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4" name="Google Shape;784;p61"/>
          <p:cNvGrpSpPr/>
          <p:nvPr/>
        </p:nvGrpSpPr>
        <p:grpSpPr>
          <a:xfrm>
            <a:off x="1297975" y="4073625"/>
            <a:ext cx="1748700" cy="617700"/>
            <a:chOff x="1297975" y="4073625"/>
            <a:chExt cx="1748700" cy="617700"/>
          </a:xfrm>
        </p:grpSpPr>
        <p:sp>
          <p:nvSpPr>
            <p:cNvPr id="785" name="Google Shape;785;p61"/>
            <p:cNvSpPr txBox="1"/>
            <p:nvPr/>
          </p:nvSpPr>
          <p:spPr>
            <a:xfrm>
              <a:off x="1297975" y="43457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6" name="Google Shape;786;p61"/>
            <p:cNvSpPr txBox="1"/>
            <p:nvPr/>
          </p:nvSpPr>
          <p:spPr>
            <a:xfrm>
              <a:off x="1297975" y="40736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87" name="Google Shape;787;p61"/>
          <p:cNvGrpSpPr/>
          <p:nvPr/>
        </p:nvGrpSpPr>
        <p:grpSpPr>
          <a:xfrm>
            <a:off x="865725" y="2262900"/>
            <a:ext cx="1748700" cy="617700"/>
            <a:chOff x="865725" y="2301975"/>
            <a:chExt cx="1748700" cy="617700"/>
          </a:xfrm>
        </p:grpSpPr>
        <p:sp>
          <p:nvSpPr>
            <p:cNvPr id="788" name="Google Shape;788;p61"/>
            <p:cNvSpPr txBox="1"/>
            <p:nvPr/>
          </p:nvSpPr>
          <p:spPr>
            <a:xfrm>
              <a:off x="865725" y="25740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9" name="Google Shape;789;p61"/>
            <p:cNvSpPr txBox="1"/>
            <p:nvPr/>
          </p:nvSpPr>
          <p:spPr>
            <a:xfrm>
              <a:off x="865725" y="23019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0" name="Google Shape;790;p61"/>
          <p:cNvGrpSpPr/>
          <p:nvPr/>
        </p:nvGrpSpPr>
        <p:grpSpPr>
          <a:xfrm>
            <a:off x="5388025" y="1214263"/>
            <a:ext cx="1748700" cy="617700"/>
            <a:chOff x="5236175" y="901825"/>
            <a:chExt cx="1748700" cy="617700"/>
          </a:xfrm>
        </p:grpSpPr>
        <p:sp>
          <p:nvSpPr>
            <p:cNvPr id="791" name="Google Shape;791;p61"/>
            <p:cNvSpPr txBox="1"/>
            <p:nvPr/>
          </p:nvSpPr>
          <p:spPr>
            <a:xfrm>
              <a:off x="5236175" y="11739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2" name="Google Shape;792;p61"/>
            <p:cNvSpPr txBox="1"/>
            <p:nvPr/>
          </p:nvSpPr>
          <p:spPr>
            <a:xfrm>
              <a:off x="5236175" y="9018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3" name="Google Shape;793;p61"/>
          <p:cNvGrpSpPr/>
          <p:nvPr/>
        </p:nvGrpSpPr>
        <p:grpSpPr>
          <a:xfrm>
            <a:off x="6646675" y="2262900"/>
            <a:ext cx="1748700" cy="617700"/>
            <a:chOff x="6646675" y="2262900"/>
            <a:chExt cx="1748700" cy="617700"/>
          </a:xfrm>
        </p:grpSpPr>
        <p:sp>
          <p:nvSpPr>
            <p:cNvPr id="794" name="Google Shape;794;p61"/>
            <p:cNvSpPr txBox="1"/>
            <p:nvPr/>
          </p:nvSpPr>
          <p:spPr>
            <a:xfrm>
              <a:off x="6646675" y="2535000"/>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5" name="Google Shape;795;p61"/>
            <p:cNvSpPr txBox="1"/>
            <p:nvPr/>
          </p:nvSpPr>
          <p:spPr>
            <a:xfrm>
              <a:off x="6646675" y="226290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6" name="Google Shape;796;p61"/>
          <p:cNvGrpSpPr/>
          <p:nvPr/>
        </p:nvGrpSpPr>
        <p:grpSpPr>
          <a:xfrm>
            <a:off x="6175825" y="4073625"/>
            <a:ext cx="1748700" cy="617700"/>
            <a:chOff x="6175825" y="4080475"/>
            <a:chExt cx="1748700" cy="617700"/>
          </a:xfrm>
        </p:grpSpPr>
        <p:sp>
          <p:nvSpPr>
            <p:cNvPr id="797" name="Google Shape;797;p61"/>
            <p:cNvSpPr txBox="1"/>
            <p:nvPr/>
          </p:nvSpPr>
          <p:spPr>
            <a:xfrm>
              <a:off x="6175825" y="43525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8" name="Google Shape;798;p61"/>
            <p:cNvSpPr txBox="1"/>
            <p:nvPr/>
          </p:nvSpPr>
          <p:spPr>
            <a:xfrm>
              <a:off x="6175825" y="40804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2"/>
          <p:cNvSpPr/>
          <p:nvPr/>
        </p:nvSpPr>
        <p:spPr>
          <a:xfrm>
            <a:off x="3807850" y="2475435"/>
            <a:ext cx="1423500" cy="14046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4" name="Google Shape;804;p62"/>
          <p:cNvSpPr/>
          <p:nvPr/>
        </p:nvSpPr>
        <p:spPr>
          <a:xfrm>
            <a:off x="5660675" y="2988200"/>
            <a:ext cx="864000" cy="9105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5" name="Google Shape;805;p62"/>
          <p:cNvSpPr/>
          <p:nvPr/>
        </p:nvSpPr>
        <p:spPr>
          <a:xfrm>
            <a:off x="4508300" y="1290675"/>
            <a:ext cx="1083000" cy="11121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62"/>
          <p:cNvSpPr/>
          <p:nvPr/>
        </p:nvSpPr>
        <p:spPr>
          <a:xfrm>
            <a:off x="2590925" y="1867130"/>
            <a:ext cx="961800" cy="9492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62"/>
          <p:cNvSpPr/>
          <p:nvPr/>
        </p:nvSpPr>
        <p:spPr>
          <a:xfrm>
            <a:off x="3020237" y="3902243"/>
            <a:ext cx="932400" cy="9174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6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 Diagram</a:t>
            </a:r>
            <a:endParaRPr/>
          </a:p>
        </p:txBody>
      </p:sp>
      <p:sp>
        <p:nvSpPr>
          <p:cNvPr id="809" name="Google Shape;809;p62"/>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cxnSp>
        <p:nvCxnSpPr>
          <p:cNvPr id="810" name="Google Shape;810;p62"/>
          <p:cNvCxnSpPr/>
          <p:nvPr/>
        </p:nvCxnSpPr>
        <p:spPr>
          <a:xfrm rot="10800000" flipH="1">
            <a:off x="3458102" y="3154674"/>
            <a:ext cx="1016100" cy="1177500"/>
          </a:xfrm>
          <a:prstGeom prst="straightConnector1">
            <a:avLst/>
          </a:prstGeom>
          <a:noFill/>
          <a:ln>
            <a:noFill/>
          </a:ln>
        </p:spPr>
      </p:cxnSp>
      <p:cxnSp>
        <p:nvCxnSpPr>
          <p:cNvPr id="811" name="Google Shape;811;p62"/>
          <p:cNvCxnSpPr/>
          <p:nvPr/>
        </p:nvCxnSpPr>
        <p:spPr>
          <a:xfrm rot="10800000" flipH="1">
            <a:off x="3458102" y="3154674"/>
            <a:ext cx="1016100" cy="1177500"/>
          </a:xfrm>
          <a:prstGeom prst="straightConnector1">
            <a:avLst/>
          </a:prstGeom>
          <a:noFill/>
          <a:ln w="25400" cap="flat" cmpd="sng">
            <a:solidFill>
              <a:srgbClr val="F0F0F0"/>
            </a:solidFill>
            <a:prstDash val="solid"/>
            <a:miter lim="8000"/>
            <a:headEnd type="none" w="sm" len="sm"/>
            <a:tailEnd type="none" w="sm" len="sm"/>
          </a:ln>
        </p:spPr>
      </p:cxnSp>
      <p:cxnSp>
        <p:nvCxnSpPr>
          <p:cNvPr id="812" name="Google Shape;812;p62"/>
          <p:cNvCxnSpPr/>
          <p:nvPr/>
        </p:nvCxnSpPr>
        <p:spPr>
          <a:xfrm>
            <a:off x="3052983" y="2325588"/>
            <a:ext cx="1421100" cy="829200"/>
          </a:xfrm>
          <a:prstGeom prst="straightConnector1">
            <a:avLst/>
          </a:prstGeom>
          <a:noFill/>
          <a:ln>
            <a:noFill/>
          </a:ln>
        </p:spPr>
      </p:cxnSp>
      <p:cxnSp>
        <p:nvCxnSpPr>
          <p:cNvPr id="813" name="Google Shape;813;p62"/>
          <p:cNvCxnSpPr/>
          <p:nvPr/>
        </p:nvCxnSpPr>
        <p:spPr>
          <a:xfrm>
            <a:off x="3052983" y="2325588"/>
            <a:ext cx="1421100" cy="829200"/>
          </a:xfrm>
          <a:prstGeom prst="straightConnector1">
            <a:avLst/>
          </a:prstGeom>
          <a:noFill/>
          <a:ln w="25400" cap="flat" cmpd="sng">
            <a:solidFill>
              <a:srgbClr val="F0F0F0"/>
            </a:solidFill>
            <a:prstDash val="solid"/>
            <a:miter lim="8000"/>
            <a:headEnd type="none" w="sm" len="sm"/>
            <a:tailEnd type="none" w="sm" len="sm"/>
          </a:ln>
        </p:spPr>
      </p:cxnSp>
      <p:cxnSp>
        <p:nvCxnSpPr>
          <p:cNvPr id="814" name="Google Shape;814;p62"/>
          <p:cNvCxnSpPr/>
          <p:nvPr/>
        </p:nvCxnSpPr>
        <p:spPr>
          <a:xfrm flipH="1">
            <a:off x="4477078" y="1831854"/>
            <a:ext cx="538200" cy="1323000"/>
          </a:xfrm>
          <a:prstGeom prst="straightConnector1">
            <a:avLst/>
          </a:prstGeom>
          <a:noFill/>
          <a:ln>
            <a:noFill/>
          </a:ln>
        </p:spPr>
      </p:cxnSp>
      <p:cxnSp>
        <p:nvCxnSpPr>
          <p:cNvPr id="815" name="Google Shape;815;p62"/>
          <p:cNvCxnSpPr/>
          <p:nvPr/>
        </p:nvCxnSpPr>
        <p:spPr>
          <a:xfrm flipH="1">
            <a:off x="4477078" y="1831854"/>
            <a:ext cx="538200" cy="1323000"/>
          </a:xfrm>
          <a:prstGeom prst="straightConnector1">
            <a:avLst/>
          </a:prstGeom>
          <a:noFill/>
          <a:ln w="25400" cap="flat" cmpd="sng">
            <a:solidFill>
              <a:srgbClr val="F0F0F0"/>
            </a:solidFill>
            <a:prstDash val="solid"/>
            <a:miter lim="8000"/>
            <a:headEnd type="none" w="sm" len="sm"/>
            <a:tailEnd type="none" w="sm" len="sm"/>
          </a:ln>
        </p:spPr>
      </p:cxnSp>
      <p:cxnSp>
        <p:nvCxnSpPr>
          <p:cNvPr id="816" name="Google Shape;816;p62"/>
          <p:cNvCxnSpPr/>
          <p:nvPr/>
        </p:nvCxnSpPr>
        <p:spPr>
          <a:xfrm rot="10800000">
            <a:off x="4477302" y="3155165"/>
            <a:ext cx="1566600" cy="265500"/>
          </a:xfrm>
          <a:prstGeom prst="straightConnector1">
            <a:avLst/>
          </a:prstGeom>
          <a:noFill/>
          <a:ln>
            <a:noFill/>
          </a:ln>
        </p:spPr>
      </p:cxnSp>
      <p:cxnSp>
        <p:nvCxnSpPr>
          <p:cNvPr id="817" name="Google Shape;817;p62"/>
          <p:cNvCxnSpPr/>
          <p:nvPr/>
        </p:nvCxnSpPr>
        <p:spPr>
          <a:xfrm rot="10800000">
            <a:off x="4477302" y="3155165"/>
            <a:ext cx="1566600" cy="265500"/>
          </a:xfrm>
          <a:prstGeom prst="straightConnector1">
            <a:avLst/>
          </a:prstGeom>
          <a:noFill/>
          <a:ln w="25400" cap="flat" cmpd="sng">
            <a:solidFill>
              <a:srgbClr val="F0F0F0"/>
            </a:solidFill>
            <a:prstDash val="solid"/>
            <a:miter lim="8000"/>
            <a:headEnd type="none" w="sm" len="sm"/>
            <a:tailEnd type="none" w="sm" len="sm"/>
          </a:ln>
        </p:spPr>
      </p:cxnSp>
      <p:sp>
        <p:nvSpPr>
          <p:cNvPr id="818" name="Google Shape;818;p62"/>
          <p:cNvSpPr/>
          <p:nvPr/>
        </p:nvSpPr>
        <p:spPr>
          <a:xfrm>
            <a:off x="3774601" y="2458516"/>
            <a:ext cx="1395900" cy="13959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62"/>
          <p:cNvSpPr/>
          <p:nvPr/>
        </p:nvSpPr>
        <p:spPr>
          <a:xfrm>
            <a:off x="5591307" y="2968074"/>
            <a:ext cx="904800" cy="9048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0" name="Google Shape;820;p62"/>
          <p:cNvSpPr/>
          <p:nvPr/>
        </p:nvSpPr>
        <p:spPr>
          <a:xfrm>
            <a:off x="4461405" y="1281150"/>
            <a:ext cx="1104900" cy="11049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1" name="Google Shape;821;p62"/>
          <p:cNvSpPr/>
          <p:nvPr/>
        </p:nvSpPr>
        <p:spPr>
          <a:xfrm>
            <a:off x="2581400" y="1854007"/>
            <a:ext cx="943200" cy="9432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2" name="Google Shape;822;p62"/>
          <p:cNvSpPr/>
          <p:nvPr/>
        </p:nvSpPr>
        <p:spPr>
          <a:xfrm>
            <a:off x="3002343" y="3876420"/>
            <a:ext cx="914400" cy="9114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3" name="Google Shape;823;p62"/>
          <p:cNvSpPr txBox="1"/>
          <p:nvPr/>
        </p:nvSpPr>
        <p:spPr>
          <a:xfrm>
            <a:off x="646775" y="2347000"/>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4" name="Google Shape;824;p62"/>
          <p:cNvSpPr txBox="1"/>
          <p:nvPr/>
        </p:nvSpPr>
        <p:spPr>
          <a:xfrm>
            <a:off x="646775" y="2074900"/>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nvGrpSpPr>
          <p:cNvPr id="825" name="Google Shape;825;p62"/>
          <p:cNvGrpSpPr/>
          <p:nvPr/>
        </p:nvGrpSpPr>
        <p:grpSpPr>
          <a:xfrm>
            <a:off x="5692950" y="1490150"/>
            <a:ext cx="1748700" cy="617700"/>
            <a:chOff x="5236175" y="901825"/>
            <a:chExt cx="1748700" cy="617700"/>
          </a:xfrm>
        </p:grpSpPr>
        <p:sp>
          <p:nvSpPr>
            <p:cNvPr id="826" name="Google Shape;826;p62"/>
            <p:cNvSpPr txBox="1"/>
            <p:nvPr/>
          </p:nvSpPr>
          <p:spPr>
            <a:xfrm>
              <a:off x="5236175" y="11739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7" name="Google Shape;827;p62"/>
            <p:cNvSpPr txBox="1"/>
            <p:nvPr/>
          </p:nvSpPr>
          <p:spPr>
            <a:xfrm>
              <a:off x="5236175" y="9018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28" name="Google Shape;828;p62"/>
          <p:cNvGrpSpPr/>
          <p:nvPr/>
        </p:nvGrpSpPr>
        <p:grpSpPr>
          <a:xfrm>
            <a:off x="6748525" y="3111625"/>
            <a:ext cx="1748700" cy="617700"/>
            <a:chOff x="6646675" y="2262900"/>
            <a:chExt cx="1748700" cy="617700"/>
          </a:xfrm>
        </p:grpSpPr>
        <p:sp>
          <p:nvSpPr>
            <p:cNvPr id="829" name="Google Shape;829;p62"/>
            <p:cNvSpPr txBox="1"/>
            <p:nvPr/>
          </p:nvSpPr>
          <p:spPr>
            <a:xfrm>
              <a:off x="6646675" y="2535000"/>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0" name="Google Shape;830;p62"/>
            <p:cNvSpPr txBox="1"/>
            <p:nvPr/>
          </p:nvSpPr>
          <p:spPr>
            <a:xfrm>
              <a:off x="6646675" y="226290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31" name="Google Shape;831;p62"/>
          <p:cNvGrpSpPr/>
          <p:nvPr/>
        </p:nvGrpSpPr>
        <p:grpSpPr>
          <a:xfrm>
            <a:off x="4295200" y="3926900"/>
            <a:ext cx="1748700" cy="617700"/>
            <a:chOff x="6175825" y="4080475"/>
            <a:chExt cx="1748700" cy="617700"/>
          </a:xfrm>
        </p:grpSpPr>
        <p:sp>
          <p:nvSpPr>
            <p:cNvPr id="832" name="Google Shape;832;p62"/>
            <p:cNvSpPr txBox="1"/>
            <p:nvPr/>
          </p:nvSpPr>
          <p:spPr>
            <a:xfrm>
              <a:off x="6175825" y="43525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3" name="Google Shape;833;p62"/>
            <p:cNvSpPr txBox="1"/>
            <p:nvPr/>
          </p:nvSpPr>
          <p:spPr>
            <a:xfrm>
              <a:off x="6175825" y="40804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834" name="Google Shape;834;p62"/>
          <p:cNvSpPr txBox="1"/>
          <p:nvPr/>
        </p:nvSpPr>
        <p:spPr>
          <a:xfrm>
            <a:off x="1170650" y="4345725"/>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5" name="Google Shape;835;p62"/>
          <p:cNvSpPr txBox="1"/>
          <p:nvPr/>
        </p:nvSpPr>
        <p:spPr>
          <a:xfrm>
            <a:off x="1170650" y="4073625"/>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sp>
        <p:nvSpPr>
          <p:cNvPr id="836" name="Google Shape;836;p62"/>
          <p:cNvSpPr txBox="1"/>
          <p:nvPr/>
        </p:nvSpPr>
        <p:spPr>
          <a:xfrm>
            <a:off x="4613800" y="1512650"/>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01</a:t>
            </a:r>
            <a:endParaRPr sz="3600" b="1">
              <a:solidFill>
                <a:srgbClr val="FFFFFF"/>
              </a:solidFill>
              <a:latin typeface="Muli"/>
              <a:ea typeface="Muli"/>
              <a:cs typeface="Muli"/>
              <a:sym typeface="Muli"/>
            </a:endParaRPr>
          </a:p>
        </p:txBody>
      </p:sp>
      <p:sp>
        <p:nvSpPr>
          <p:cNvPr id="837" name="Google Shape;837;p62"/>
          <p:cNvSpPr txBox="1"/>
          <p:nvPr/>
        </p:nvSpPr>
        <p:spPr>
          <a:xfrm>
            <a:off x="5643650" y="313412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02</a:t>
            </a:r>
            <a:endParaRPr sz="3600" b="1">
              <a:solidFill>
                <a:srgbClr val="FFFFFF"/>
              </a:solidFill>
              <a:latin typeface="Muli"/>
              <a:ea typeface="Muli"/>
              <a:cs typeface="Muli"/>
              <a:sym typeface="Muli"/>
            </a:endParaRPr>
          </a:p>
        </p:txBody>
      </p:sp>
      <p:sp>
        <p:nvSpPr>
          <p:cNvPr id="838" name="Google Shape;838;p62"/>
          <p:cNvSpPr txBox="1"/>
          <p:nvPr/>
        </p:nvSpPr>
        <p:spPr>
          <a:xfrm>
            <a:off x="3059500" y="404577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03</a:t>
            </a:r>
            <a:endParaRPr sz="3600" b="1">
              <a:solidFill>
                <a:srgbClr val="FFFFFF"/>
              </a:solidFill>
              <a:latin typeface="Muli"/>
              <a:ea typeface="Muli"/>
              <a:cs typeface="Muli"/>
              <a:sym typeface="Muli"/>
            </a:endParaRPr>
          </a:p>
        </p:txBody>
      </p:sp>
      <p:sp>
        <p:nvSpPr>
          <p:cNvPr id="839" name="Google Shape;839;p62"/>
          <p:cNvSpPr txBox="1"/>
          <p:nvPr/>
        </p:nvSpPr>
        <p:spPr>
          <a:xfrm>
            <a:off x="2652950" y="2039250"/>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04</a:t>
            </a:r>
            <a:endParaRPr sz="3600" b="1">
              <a:solidFill>
                <a:srgbClr val="FFFFFF"/>
              </a:solidFill>
              <a:latin typeface="Muli"/>
              <a:ea typeface="Muli"/>
              <a:cs typeface="Muli"/>
              <a:sym typeface="Muli"/>
            </a:endParaRPr>
          </a:p>
        </p:txBody>
      </p:sp>
      <p:sp>
        <p:nvSpPr>
          <p:cNvPr id="840" name="Google Shape;840;p62"/>
          <p:cNvSpPr txBox="1"/>
          <p:nvPr/>
        </p:nvSpPr>
        <p:spPr>
          <a:xfrm>
            <a:off x="4072500" y="287012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05</a:t>
            </a:r>
            <a:endParaRPr sz="3600" b="1">
              <a:solidFill>
                <a:srgbClr val="FFFFFF"/>
              </a:solidFill>
              <a:latin typeface="Muli"/>
              <a:ea typeface="Muli"/>
              <a:cs typeface="Muli"/>
              <a:sym typeface="Muli"/>
            </a:endParaRPr>
          </a:p>
        </p:txBody>
      </p:sp>
      <p:grpSp>
        <p:nvGrpSpPr>
          <p:cNvPr id="841" name="Google Shape;841;p62"/>
          <p:cNvGrpSpPr/>
          <p:nvPr/>
        </p:nvGrpSpPr>
        <p:grpSpPr>
          <a:xfrm rot="5400000">
            <a:off x="8641234" y="411193"/>
            <a:ext cx="278152" cy="345818"/>
            <a:chOff x="0" y="46600"/>
            <a:chExt cx="3121800" cy="5004600"/>
          </a:xfrm>
        </p:grpSpPr>
        <p:sp>
          <p:nvSpPr>
            <p:cNvPr id="842" name="Google Shape;842;p6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4" name="Google Shape;844;p6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Column Text &amp; Quote</a:t>
            </a:r>
            <a:endParaRPr/>
          </a:p>
        </p:txBody>
      </p:sp>
      <p:sp>
        <p:nvSpPr>
          <p:cNvPr id="850" name="Google Shape;850;p6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851" name="Google Shape;851;p63"/>
          <p:cNvSpPr txBox="1"/>
          <p:nvPr/>
        </p:nvSpPr>
        <p:spPr>
          <a:xfrm>
            <a:off x="311700" y="1457275"/>
            <a:ext cx="8520600" cy="2019300"/>
          </a:xfrm>
          <a:prstGeom prst="rect">
            <a:avLst/>
          </a:prstGeom>
          <a:noFill/>
          <a:ln>
            <a:noFill/>
          </a:ln>
        </p:spPr>
        <p:txBody>
          <a:bodyPr spcFirstLastPara="1" wrap="square" lIns="91425" tIns="91425" rIns="91425" bIns="91425" anchor="t" anchorCtr="0">
            <a:noAutofit/>
          </a:bodyPr>
          <a:lstStyle/>
          <a:p>
            <a:pPr marL="0" lvl="0" indent="0" algn="just" rtl="0">
              <a:lnSpc>
                <a:spcPct val="142857"/>
              </a:lnSpc>
              <a:spcBef>
                <a:spcPts val="0"/>
              </a:spcBef>
              <a:spcAft>
                <a:spcPts val="0"/>
              </a:spcAft>
              <a:buNone/>
            </a:pPr>
            <a:r>
              <a:rPr lang="en" sz="1100">
                <a:solidFill>
                  <a:srgbClr val="666666"/>
                </a:solidFill>
                <a:latin typeface="Muli"/>
                <a:ea typeface="Muli"/>
                <a:cs typeface="Muli"/>
                <a:sym typeface="Muli"/>
              </a:rPr>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100">
              <a:solidFill>
                <a:srgbClr val="666666"/>
              </a:solidFill>
              <a:latin typeface="Muli"/>
              <a:ea typeface="Muli"/>
              <a:cs typeface="Muli"/>
              <a:sym typeface="Muli"/>
            </a:endParaRPr>
          </a:p>
          <a:p>
            <a:pPr marL="0" lvl="0" indent="0" algn="just" rtl="0">
              <a:lnSpc>
                <a:spcPct val="142857"/>
              </a:lnSpc>
              <a:spcBef>
                <a:spcPts val="1100"/>
              </a:spcBef>
              <a:spcAft>
                <a:spcPts val="1100"/>
              </a:spcAft>
              <a:buNone/>
            </a:pPr>
            <a:r>
              <a:rPr lang="en" sz="1100">
                <a:solidFill>
                  <a:srgbClr val="666666"/>
                </a:solidFill>
                <a:latin typeface="Muli"/>
                <a:ea typeface="Muli"/>
                <a:cs typeface="Muli"/>
                <a:sym typeface="Muli"/>
              </a:rPr>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100">
              <a:solidFill>
                <a:srgbClr val="666666"/>
              </a:solidFill>
              <a:latin typeface="Muli"/>
              <a:ea typeface="Muli"/>
              <a:cs typeface="Muli"/>
              <a:sym typeface="Muli"/>
            </a:endParaRPr>
          </a:p>
        </p:txBody>
      </p:sp>
      <p:sp>
        <p:nvSpPr>
          <p:cNvPr id="852" name="Google Shape;852;p63"/>
          <p:cNvSpPr txBox="1"/>
          <p:nvPr/>
        </p:nvSpPr>
        <p:spPr>
          <a:xfrm>
            <a:off x="2087850" y="3572184"/>
            <a:ext cx="4968300" cy="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666666"/>
                </a:solidFill>
                <a:latin typeface="Muli"/>
                <a:ea typeface="Muli"/>
                <a:cs typeface="Muli"/>
                <a:sym typeface="Muli"/>
              </a:rPr>
              <a:t>This is a great Google Slides Template </a:t>
            </a:r>
            <a:endParaRPr sz="1700" b="1">
              <a:solidFill>
                <a:srgbClr val="666666"/>
              </a:solidFill>
              <a:latin typeface="Muli"/>
              <a:ea typeface="Muli"/>
              <a:cs typeface="Muli"/>
              <a:sym typeface="Muli"/>
            </a:endParaRPr>
          </a:p>
          <a:p>
            <a:pPr marL="0" lvl="0" indent="0" algn="ctr" rtl="0">
              <a:spcBef>
                <a:spcPts val="0"/>
              </a:spcBef>
              <a:spcAft>
                <a:spcPts val="0"/>
              </a:spcAft>
              <a:buNone/>
            </a:pPr>
            <a:r>
              <a:rPr lang="en" sz="1700" b="1">
                <a:solidFill>
                  <a:srgbClr val="666666"/>
                </a:solidFill>
                <a:latin typeface="Muli"/>
                <a:ea typeface="Muli"/>
                <a:cs typeface="Muli"/>
                <a:sym typeface="Muli"/>
              </a:rPr>
              <a:t>For General Purposes</a:t>
            </a:r>
            <a:endParaRPr sz="1800" b="1">
              <a:solidFill>
                <a:srgbClr val="666666"/>
              </a:solidFill>
              <a:latin typeface="Muli"/>
              <a:ea typeface="Muli"/>
              <a:cs typeface="Muli"/>
              <a:sym typeface="Muli"/>
            </a:endParaRPr>
          </a:p>
        </p:txBody>
      </p:sp>
      <p:sp>
        <p:nvSpPr>
          <p:cNvPr id="853" name="Google Shape;853;p63"/>
          <p:cNvSpPr txBox="1"/>
          <p:nvPr/>
        </p:nvSpPr>
        <p:spPr>
          <a:xfrm>
            <a:off x="5708035" y="3824145"/>
            <a:ext cx="54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4E6E9A"/>
                </a:solidFill>
              </a:rPr>
              <a:t>”</a:t>
            </a:r>
            <a:endParaRPr sz="7200">
              <a:solidFill>
                <a:srgbClr val="4E6E9A"/>
              </a:solidFill>
            </a:endParaRPr>
          </a:p>
        </p:txBody>
      </p:sp>
      <p:sp>
        <p:nvSpPr>
          <p:cNvPr id="854" name="Google Shape;854;p63"/>
          <p:cNvSpPr txBox="1"/>
          <p:nvPr/>
        </p:nvSpPr>
        <p:spPr>
          <a:xfrm>
            <a:off x="2652750" y="4400500"/>
            <a:ext cx="3838500" cy="695400"/>
          </a:xfrm>
          <a:prstGeom prst="rect">
            <a:avLst/>
          </a:prstGeom>
          <a:noFill/>
          <a:ln>
            <a:noFill/>
          </a:ln>
        </p:spPr>
        <p:txBody>
          <a:bodyPr spcFirstLastPara="1" wrap="square" lIns="91425" tIns="91425" rIns="91425" bIns="91425" anchor="t" anchorCtr="0">
            <a:noAutofit/>
          </a:bodyPr>
          <a:lstStyle/>
          <a:p>
            <a:pPr marL="0" lvl="0" indent="0" algn="ctr" rtl="0">
              <a:lnSpc>
                <a:spcPct val="142857"/>
              </a:lnSpc>
              <a:spcBef>
                <a:spcPts val="0"/>
              </a:spcBef>
              <a:spcAft>
                <a:spcPts val="1100"/>
              </a:spcAft>
              <a:buNone/>
            </a:pPr>
            <a:r>
              <a:rPr lang="en" sz="900">
                <a:solidFill>
                  <a:srgbClr val="666666"/>
                </a:solidFill>
                <a:latin typeface="Muli"/>
                <a:ea typeface="Muli"/>
                <a:cs typeface="Muli"/>
                <a:sym typeface="Muli"/>
              </a:rPr>
              <a:t>Lorem ipsum dolor sit amet, consectetur adipiscing elit. Aenean nec cursus arcu, fringilla porttitor est.</a:t>
            </a:r>
            <a:endParaRPr sz="900">
              <a:solidFill>
                <a:srgbClr val="666666"/>
              </a:solidFill>
              <a:latin typeface="Muli"/>
              <a:ea typeface="Muli"/>
              <a:cs typeface="Muli"/>
              <a:sym typeface="Muli"/>
            </a:endParaRPr>
          </a:p>
        </p:txBody>
      </p:sp>
      <p:sp>
        <p:nvSpPr>
          <p:cNvPr id="855" name="Google Shape;855;p63"/>
          <p:cNvSpPr txBox="1"/>
          <p:nvPr/>
        </p:nvSpPr>
        <p:spPr>
          <a:xfrm>
            <a:off x="2125103" y="3239433"/>
            <a:ext cx="54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5E85B9"/>
                </a:solidFill>
              </a:rPr>
              <a:t>“</a:t>
            </a:r>
            <a:endParaRPr sz="7200">
              <a:solidFill>
                <a:srgbClr val="5E85B9"/>
              </a:solidFill>
            </a:endParaRPr>
          </a:p>
        </p:txBody>
      </p:sp>
      <p:grpSp>
        <p:nvGrpSpPr>
          <p:cNvPr id="856" name="Google Shape;856;p63"/>
          <p:cNvGrpSpPr/>
          <p:nvPr/>
        </p:nvGrpSpPr>
        <p:grpSpPr>
          <a:xfrm rot="5400000">
            <a:off x="8641234" y="411193"/>
            <a:ext cx="278152" cy="345818"/>
            <a:chOff x="0" y="46600"/>
            <a:chExt cx="3121800" cy="5004600"/>
          </a:xfrm>
        </p:grpSpPr>
        <p:sp>
          <p:nvSpPr>
            <p:cNvPr id="857" name="Google Shape;857;p6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9" name="Google Shape;859;p6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Column Text</a:t>
            </a:r>
            <a:endParaRPr/>
          </a:p>
        </p:txBody>
      </p:sp>
      <p:sp>
        <p:nvSpPr>
          <p:cNvPr id="865" name="Google Shape;865;p64"/>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marL="0" lvl="0" indent="0" algn="l" rtl="0">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sp>
        <p:nvSpPr>
          <p:cNvPr id="866" name="Google Shape;866;p64"/>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867" name="Google Shape;867;p64"/>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marL="0" lvl="0" indent="0" algn="l" rtl="0">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grpSp>
        <p:nvGrpSpPr>
          <p:cNvPr id="868" name="Google Shape;868;p64"/>
          <p:cNvGrpSpPr/>
          <p:nvPr/>
        </p:nvGrpSpPr>
        <p:grpSpPr>
          <a:xfrm rot="5400000">
            <a:off x="8641234" y="411193"/>
            <a:ext cx="278152" cy="345818"/>
            <a:chOff x="0" y="46600"/>
            <a:chExt cx="3121800" cy="5004600"/>
          </a:xfrm>
        </p:grpSpPr>
        <p:sp>
          <p:nvSpPr>
            <p:cNvPr id="869" name="Google Shape;869;p6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1" name="Google Shape;871;p6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6" descr="iphone.png"/>
          <p:cNvPicPr preferRelativeResize="0"/>
          <p:nvPr/>
        </p:nvPicPr>
        <p:blipFill>
          <a:blip r:embed="rId3">
            <a:alphaModFix/>
          </a:blip>
          <a:stretch>
            <a:fillRect/>
          </a:stretch>
        </p:blipFill>
        <p:spPr>
          <a:xfrm>
            <a:off x="852014" y="1407910"/>
            <a:ext cx="2040721" cy="3436444"/>
          </a:xfrm>
          <a:prstGeom prst="rect">
            <a:avLst/>
          </a:prstGeom>
          <a:noFill/>
          <a:ln>
            <a:noFill/>
          </a:ln>
        </p:spPr>
      </p:pic>
      <p:sp>
        <p:nvSpPr>
          <p:cNvPr id="909" name="Google Shape;909;p6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Demo</a:t>
            </a:r>
            <a:endParaRPr/>
          </a:p>
        </p:txBody>
      </p:sp>
      <p:sp>
        <p:nvSpPr>
          <p:cNvPr id="910" name="Google Shape;910;p66"/>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 </a:t>
            </a:r>
            <a:endParaRPr>
              <a:latin typeface="Muli"/>
              <a:ea typeface="Muli"/>
              <a:cs typeface="Muli"/>
              <a:sym typeface="Muli"/>
            </a:endParaRPr>
          </a:p>
        </p:txBody>
      </p:sp>
      <p:sp>
        <p:nvSpPr>
          <p:cNvPr id="911" name="Google Shape;911;p66"/>
          <p:cNvSpPr txBox="1"/>
          <p:nvPr/>
        </p:nvSpPr>
        <p:spPr>
          <a:xfrm>
            <a:off x="4110600" y="180420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2" name="Google Shape;912;p66"/>
          <p:cNvSpPr txBox="1"/>
          <p:nvPr/>
        </p:nvSpPr>
        <p:spPr>
          <a:xfrm>
            <a:off x="4110600" y="158702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Muli"/>
                <a:ea typeface="Muli"/>
                <a:cs typeface="Muli"/>
                <a:sym typeface="Muli"/>
              </a:rPr>
              <a:t>This is a feature</a:t>
            </a:r>
            <a:endParaRPr sz="1200" b="1">
              <a:latin typeface="Muli"/>
              <a:ea typeface="Muli"/>
              <a:cs typeface="Muli"/>
              <a:sym typeface="Muli"/>
            </a:endParaRPr>
          </a:p>
        </p:txBody>
      </p:sp>
      <p:sp>
        <p:nvSpPr>
          <p:cNvPr id="913" name="Google Shape;913;p66"/>
          <p:cNvSpPr txBox="1"/>
          <p:nvPr/>
        </p:nvSpPr>
        <p:spPr>
          <a:xfrm>
            <a:off x="4110600" y="264087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4" name="Google Shape;914;p66"/>
          <p:cNvSpPr txBox="1"/>
          <p:nvPr/>
        </p:nvSpPr>
        <p:spPr>
          <a:xfrm>
            <a:off x="4110600" y="2423688"/>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sp>
        <p:nvSpPr>
          <p:cNvPr id="915" name="Google Shape;915;p66"/>
          <p:cNvSpPr txBox="1"/>
          <p:nvPr/>
        </p:nvSpPr>
        <p:spPr>
          <a:xfrm>
            <a:off x="4110600" y="347755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6" name="Google Shape;916;p66"/>
          <p:cNvSpPr txBox="1"/>
          <p:nvPr/>
        </p:nvSpPr>
        <p:spPr>
          <a:xfrm>
            <a:off x="4110600" y="326037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sp>
        <p:nvSpPr>
          <p:cNvPr id="917" name="Google Shape;917;p66"/>
          <p:cNvSpPr txBox="1"/>
          <p:nvPr/>
        </p:nvSpPr>
        <p:spPr>
          <a:xfrm>
            <a:off x="4110600" y="434152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8" name="Google Shape;918;p66"/>
          <p:cNvSpPr txBox="1"/>
          <p:nvPr/>
        </p:nvSpPr>
        <p:spPr>
          <a:xfrm>
            <a:off x="4110600" y="4124338"/>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grpSp>
        <p:nvGrpSpPr>
          <p:cNvPr id="919" name="Google Shape;919;p66"/>
          <p:cNvGrpSpPr/>
          <p:nvPr/>
        </p:nvGrpSpPr>
        <p:grpSpPr>
          <a:xfrm>
            <a:off x="3440247" y="1676900"/>
            <a:ext cx="582707" cy="586117"/>
            <a:chOff x="3440247" y="1295900"/>
            <a:chExt cx="582707"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2"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3" name="Google Shape;923;p66"/>
          <p:cNvGrpSpPr/>
          <p:nvPr/>
        </p:nvGrpSpPr>
        <p:grpSpPr>
          <a:xfrm>
            <a:off x="3445247" y="2516913"/>
            <a:ext cx="582707" cy="579405"/>
            <a:chOff x="3445247" y="2135913"/>
            <a:chExt cx="582707" cy="579405"/>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6" name="Google Shape;926;p66"/>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7" name="Google Shape;927;p66"/>
          <p:cNvGrpSpPr/>
          <p:nvPr/>
        </p:nvGrpSpPr>
        <p:grpSpPr>
          <a:xfrm>
            <a:off x="3455247" y="4220917"/>
            <a:ext cx="582707" cy="572700"/>
            <a:chOff x="3455247" y="3839917"/>
            <a:chExt cx="582707" cy="572700"/>
          </a:xfrm>
        </p:grpSpPr>
        <p:sp>
          <p:nvSpPr>
            <p:cNvPr id="928" name="Google Shape;928;p66"/>
            <p:cNvSpPr/>
            <p:nvPr/>
          </p:nvSpPr>
          <p:spPr>
            <a:xfrm>
              <a:off x="3465253" y="3839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3455247" y="3839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0" name="Google Shape;930;p66"/>
            <p:cNvSpPr/>
            <p:nvPr/>
          </p:nvSpPr>
          <p:spPr>
            <a:xfrm>
              <a:off x="3552868" y="3933481"/>
              <a:ext cx="359100" cy="3591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1" name="Google Shape;931;p66"/>
          <p:cNvGrpSpPr/>
          <p:nvPr/>
        </p:nvGrpSpPr>
        <p:grpSpPr>
          <a:xfrm>
            <a:off x="3450247" y="3356917"/>
            <a:ext cx="582707" cy="572700"/>
            <a:chOff x="3450247" y="2975917"/>
            <a:chExt cx="582707"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4" name="Google Shape;934;p66"/>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35" name="Google Shape;935;p66" descr="work-iOS-03-mod.png"/>
          <p:cNvPicPr preferRelativeResize="0"/>
          <p:nvPr/>
        </p:nvPicPr>
        <p:blipFill>
          <a:blip r:embed="rId4">
            <a:alphaModFix/>
          </a:blip>
          <a:stretch>
            <a:fillRect/>
          </a:stretch>
        </p:blipFill>
        <p:spPr>
          <a:xfrm>
            <a:off x="1163400" y="1904975"/>
            <a:ext cx="1428750" cy="2508076"/>
          </a:xfrm>
          <a:prstGeom prst="rect">
            <a:avLst/>
          </a:prstGeom>
          <a:noFill/>
          <a:ln>
            <a:noFill/>
          </a:ln>
        </p:spPr>
      </p:pic>
      <p:pic>
        <p:nvPicPr>
          <p:cNvPr id="936" name="Google Shape;936;p66" descr="iphone-glow.png"/>
          <p:cNvPicPr preferRelativeResize="0"/>
          <p:nvPr/>
        </p:nvPicPr>
        <p:blipFill rotWithShape="1">
          <a:blip r:embed="rId5">
            <a:alphaModFix/>
          </a:blip>
          <a:srcRect l="3344" t="13337" r="24107" b="16130"/>
          <a:stretch/>
        </p:blipFill>
        <p:spPr>
          <a:xfrm>
            <a:off x="770897" y="1572363"/>
            <a:ext cx="1898150" cy="3107525"/>
          </a:xfrm>
          <a:prstGeom prst="rect">
            <a:avLst/>
          </a:prstGeom>
          <a:noFill/>
          <a:ln>
            <a:noFill/>
          </a:ln>
        </p:spPr>
      </p:pic>
      <p:grpSp>
        <p:nvGrpSpPr>
          <p:cNvPr id="937" name="Google Shape;937;p66"/>
          <p:cNvGrpSpPr/>
          <p:nvPr/>
        </p:nvGrpSpPr>
        <p:grpSpPr>
          <a:xfrm rot="5400000">
            <a:off x="8641234" y="411193"/>
            <a:ext cx="278152" cy="345818"/>
            <a:chOff x="0" y="46600"/>
            <a:chExt cx="3121800" cy="5004600"/>
          </a:xfrm>
        </p:grpSpPr>
        <p:sp>
          <p:nvSpPr>
            <p:cNvPr id="938" name="Google Shape;938;p6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0" name="Google Shape;940;p6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7"/>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a:t>
            </a:r>
            <a:endParaRPr/>
          </a:p>
          <a:p>
            <a:pPr marL="0" lvl="0" indent="0" algn="l" rtl="0">
              <a:spcBef>
                <a:spcPts val="0"/>
              </a:spcBef>
              <a:spcAft>
                <a:spcPts val="0"/>
              </a:spcAft>
              <a:buNone/>
            </a:pPr>
            <a:r>
              <a:rPr lang="en"/>
              <a:t>Demo</a:t>
            </a:r>
            <a:endParaRPr/>
          </a:p>
        </p:txBody>
      </p:sp>
      <p:sp>
        <p:nvSpPr>
          <p:cNvPr id="946" name="Google Shape;946;p67"/>
          <p:cNvSpPr txBox="1">
            <a:spLocks noGrp="1"/>
          </p:cNvSpPr>
          <p:nvPr>
            <p:ph type="subTitle" idx="1"/>
          </p:nvPr>
        </p:nvSpPr>
        <p:spPr>
          <a:xfrm>
            <a:off x="370625" y="2221200"/>
            <a:ext cx="3082500" cy="57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your subtitle here</a:t>
            </a:r>
            <a:endParaRPr/>
          </a:p>
        </p:txBody>
      </p:sp>
      <p:grpSp>
        <p:nvGrpSpPr>
          <p:cNvPr id="947" name="Google Shape;947;p67"/>
          <p:cNvGrpSpPr/>
          <p:nvPr/>
        </p:nvGrpSpPr>
        <p:grpSpPr>
          <a:xfrm>
            <a:off x="4224347" y="828499"/>
            <a:ext cx="4247918" cy="3486499"/>
            <a:chOff x="4346475" y="974007"/>
            <a:chExt cx="4196304" cy="3444136"/>
          </a:xfrm>
        </p:grpSpPr>
        <p:sp>
          <p:nvSpPr>
            <p:cNvPr id="948" name="Google Shape;948;p67"/>
            <p:cNvSpPr/>
            <p:nvPr/>
          </p:nvSpPr>
          <p:spPr>
            <a:xfrm>
              <a:off x="6014709" y="3844131"/>
              <a:ext cx="839100" cy="419400"/>
            </a:xfrm>
            <a:custGeom>
              <a:avLst/>
              <a:gdLst/>
              <a:ahLst/>
              <a:cxnLst/>
              <a:rect l="l" t="t" r="r" b="b"/>
              <a:pathLst>
                <a:path w="120000" h="120000" extrusionOk="0">
                  <a:moveTo>
                    <a:pt x="120000" y="120000"/>
                  </a:moveTo>
                  <a:lnTo>
                    <a:pt x="0" y="120000"/>
                  </a:lnTo>
                  <a:lnTo>
                    <a:pt x="9286" y="0"/>
                  </a:lnTo>
                  <a:lnTo>
                    <a:pt x="111441" y="0"/>
                  </a:lnTo>
                  <a:lnTo>
                    <a:pt x="120000" y="120000"/>
                  </a:lnTo>
                  <a:close/>
                </a:path>
              </a:pathLst>
            </a:custGeom>
            <a:solidFill>
              <a:srgbClr val="B7B7B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49" name="Google Shape;949;p67"/>
            <p:cNvSpPr/>
            <p:nvPr/>
          </p:nvSpPr>
          <p:spPr>
            <a:xfrm>
              <a:off x="5947589" y="4418143"/>
              <a:ext cx="1258500" cy="0"/>
            </a:xfrm>
            <a:custGeom>
              <a:avLst/>
              <a:gdLst/>
              <a:ahLst/>
              <a:cxnLst/>
              <a:rect l="l" t="t" r="r" b="b"/>
              <a:pathLst>
                <a:path w="120000" h="120000" extrusionOk="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0" name="Google Shape;950;p67"/>
            <p:cNvSpPr/>
            <p:nvPr/>
          </p:nvSpPr>
          <p:spPr>
            <a:xfrm>
              <a:off x="4346475" y="974007"/>
              <a:ext cx="4194900" cy="25596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1" name="Google Shape;951;p67"/>
            <p:cNvSpPr/>
            <p:nvPr/>
          </p:nvSpPr>
          <p:spPr>
            <a:xfrm>
              <a:off x="4347879" y="3533698"/>
              <a:ext cx="4194900" cy="419400"/>
            </a:xfrm>
            <a:custGeom>
              <a:avLst/>
              <a:gdLst/>
              <a:ahLst/>
              <a:cxnLst/>
              <a:rect l="l" t="t" r="r" b="b"/>
              <a:pathLst>
                <a:path w="120000" h="120000" extrusionOk="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2" name="Google Shape;952;p67"/>
            <p:cNvSpPr/>
            <p:nvPr/>
          </p:nvSpPr>
          <p:spPr>
            <a:xfrm>
              <a:off x="6410441" y="3711977"/>
              <a:ext cx="0" cy="0"/>
            </a:xfrm>
            <a:prstGeom prst="ellipse">
              <a:avLst/>
            </a:prstGeom>
            <a:solidFill>
              <a:srgbClr val="D5D3D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3" name="Google Shape;953;p67"/>
            <p:cNvSpPr/>
            <p:nvPr/>
          </p:nvSpPr>
          <p:spPr>
            <a:xfrm>
              <a:off x="6449595" y="1059312"/>
              <a:ext cx="0" cy="0"/>
            </a:xfrm>
            <a:prstGeom prst="ellipse">
              <a:avLst/>
            </a:prstGeom>
            <a:solidFill>
              <a:srgbClr val="626263"/>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4" name="Google Shape;954;p67"/>
            <p:cNvSpPr/>
            <p:nvPr/>
          </p:nvSpPr>
          <p:spPr>
            <a:xfrm>
              <a:off x="4462057" y="1097605"/>
              <a:ext cx="3944400" cy="23124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p:txBody>
        </p:sp>
        <p:pic>
          <p:nvPicPr>
            <p:cNvPr id="955" name="Google Shape;955;p67" descr="Outline-Browsers-Presentation.png"/>
            <p:cNvPicPr preferRelativeResize="0"/>
            <p:nvPr/>
          </p:nvPicPr>
          <p:blipFill>
            <a:blip r:embed="rId3">
              <a:alphaModFix/>
            </a:blip>
            <a:stretch>
              <a:fillRect/>
            </a:stretch>
          </p:blipFill>
          <p:spPr>
            <a:xfrm>
              <a:off x="4475425" y="1228925"/>
              <a:ext cx="3917650" cy="2135125"/>
            </a:xfrm>
            <a:prstGeom prst="rect">
              <a:avLst/>
            </a:prstGeom>
            <a:noFill/>
            <a:ln>
              <a:noFill/>
            </a:ln>
          </p:spPr>
        </p:pic>
        <p:sp>
          <p:nvSpPr>
            <p:cNvPr id="956" name="Google Shape;956;p67"/>
            <p:cNvSpPr txBox="1"/>
            <p:nvPr/>
          </p:nvSpPr>
          <p:spPr>
            <a:xfrm>
              <a:off x="5233675" y="1784025"/>
              <a:ext cx="2412300" cy="10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This is your App Demo</a:t>
              </a:r>
              <a:endParaRPr>
                <a:solidFill>
                  <a:srgbClr val="FFFFFF"/>
                </a:solidFill>
                <a:latin typeface="Open Sans"/>
                <a:ea typeface="Open Sans"/>
                <a:cs typeface="Open Sans"/>
                <a:sym typeface="Open Sans"/>
              </a:endParaRPr>
            </a:p>
          </p:txBody>
        </p:sp>
      </p:grpSp>
      <p:grpSp>
        <p:nvGrpSpPr>
          <p:cNvPr id="957" name="Google Shape;957;p67"/>
          <p:cNvGrpSpPr/>
          <p:nvPr/>
        </p:nvGrpSpPr>
        <p:grpSpPr>
          <a:xfrm>
            <a:off x="4243447" y="4308050"/>
            <a:ext cx="582707" cy="586117"/>
            <a:chOff x="3440247" y="1295900"/>
            <a:chExt cx="582707" cy="586117"/>
          </a:xfrm>
        </p:grpSpPr>
        <p:sp>
          <p:nvSpPr>
            <p:cNvPr id="958" name="Google Shape;958;p67"/>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7"/>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0" name="Google Shape;960;p67"/>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1" name="Google Shape;961;p67"/>
          <p:cNvGrpSpPr/>
          <p:nvPr/>
        </p:nvGrpSpPr>
        <p:grpSpPr>
          <a:xfrm>
            <a:off x="6711197" y="4308050"/>
            <a:ext cx="582707" cy="579405"/>
            <a:chOff x="3445247" y="2135913"/>
            <a:chExt cx="582707" cy="579405"/>
          </a:xfrm>
        </p:grpSpPr>
        <p:sp>
          <p:nvSpPr>
            <p:cNvPr id="962" name="Google Shape;962;p67"/>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7"/>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4" name="Google Shape;964;p67"/>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5" name="Google Shape;965;p67"/>
          <p:cNvSpPr txBox="1"/>
          <p:nvPr/>
        </p:nvSpPr>
        <p:spPr>
          <a:xfrm>
            <a:off x="4868875" y="4372663"/>
            <a:ext cx="15486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6" name="Google Shape;966;p67"/>
          <p:cNvSpPr txBox="1"/>
          <p:nvPr/>
        </p:nvSpPr>
        <p:spPr>
          <a:xfrm>
            <a:off x="7336625" y="4372663"/>
            <a:ext cx="15486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7" name="Google Shape;967;p67"/>
          <p:cNvSpPr txBox="1"/>
          <p:nvPr/>
        </p:nvSpPr>
        <p:spPr>
          <a:xfrm>
            <a:off x="370625" y="2944503"/>
            <a:ext cx="3082500" cy="9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FFFF"/>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FFFFFF"/>
              </a:solidFill>
              <a:latin typeface="Muli"/>
              <a:ea typeface="Muli"/>
              <a:cs typeface="Muli"/>
              <a:sym typeface="Muli"/>
            </a:endParaRPr>
          </a:p>
        </p:txBody>
      </p:sp>
      <p:grpSp>
        <p:nvGrpSpPr>
          <p:cNvPr id="968" name="Google Shape;968;p67"/>
          <p:cNvGrpSpPr/>
          <p:nvPr/>
        </p:nvGrpSpPr>
        <p:grpSpPr>
          <a:xfrm rot="5400000">
            <a:off x="8641234" y="411193"/>
            <a:ext cx="278152" cy="345818"/>
            <a:chOff x="0" y="46600"/>
            <a:chExt cx="3121800" cy="5004600"/>
          </a:xfrm>
        </p:grpSpPr>
        <p:sp>
          <p:nvSpPr>
            <p:cNvPr id="969" name="Google Shape;969;p6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6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VỀ ĐỀ TÀI</a:t>
            </a:r>
          </a:p>
        </p:txBody>
      </p:sp>
      <p:sp>
        <p:nvSpPr>
          <p:cNvPr id="3" name="Text Placeholder 2">
            <a:extLst>
              <a:ext uri="{FF2B5EF4-FFF2-40B4-BE49-F238E27FC236}">
                <a16:creationId xmlns:a16="http://schemas.microsoft.com/office/drawing/2014/main" id="{7F686C91-DBE5-FA3E-CB5E-E4D0FD5C3806}"/>
              </a:ext>
            </a:extLst>
          </p:cNvPr>
          <p:cNvSpPr>
            <a:spLocks noGrp="1"/>
          </p:cNvSpPr>
          <p:nvPr>
            <p:ph type="body" idx="1"/>
          </p:nvPr>
        </p:nvSpPr>
        <p:spPr>
          <a:xfrm>
            <a:off x="370475" y="1348400"/>
            <a:ext cx="3891300" cy="1475482"/>
          </a:xfrm>
        </p:spPr>
        <p:txBody>
          <a:bodyPr/>
          <a:lstStyle/>
          <a:p>
            <a:r>
              <a:rPr lang="en-US"/>
              <a:t>Công nghệ phát triển.</a:t>
            </a:r>
          </a:p>
          <a:p>
            <a:r>
              <a:rPr lang="en-US"/>
              <a:t>Xu thế hóa toàn cầu nền kinh tế phát triển.</a:t>
            </a:r>
          </a:p>
          <a:p>
            <a:r>
              <a:rPr lang="en-US"/>
              <a:t>Nhu cầu dịch vụ tăng cao.</a:t>
            </a:r>
          </a:p>
        </p:txBody>
      </p:sp>
      <p:sp>
        <p:nvSpPr>
          <p:cNvPr id="9" name="Subtitle 8">
            <a:extLst>
              <a:ext uri="{FF2B5EF4-FFF2-40B4-BE49-F238E27FC236}">
                <a16:creationId xmlns:a16="http://schemas.microsoft.com/office/drawing/2014/main" id="{83977A6C-0D27-7A8E-1E0A-15DF34E8C2C4}"/>
              </a:ext>
            </a:extLst>
          </p:cNvPr>
          <p:cNvSpPr>
            <a:spLocks noGrp="1"/>
          </p:cNvSpPr>
          <p:nvPr>
            <p:ph type="subTitle" idx="2"/>
          </p:nvPr>
        </p:nvSpPr>
        <p:spPr/>
        <p:txBody>
          <a:bodyPr/>
          <a:lstStyle/>
          <a:p>
            <a:r>
              <a:rPr lang="en-US" b="1">
                <a:latin typeface="Muli" panose="020B0604020202020204" charset="0"/>
              </a:rPr>
              <a:t>Lý do chọn đề tài:</a:t>
            </a:r>
          </a:p>
        </p:txBody>
      </p:sp>
      <p:sp>
        <p:nvSpPr>
          <p:cNvPr id="6" name="Text Placeholder 2">
            <a:extLst>
              <a:ext uri="{FF2B5EF4-FFF2-40B4-BE49-F238E27FC236}">
                <a16:creationId xmlns:a16="http://schemas.microsoft.com/office/drawing/2014/main" id="{5F51D9EC-006C-6513-E8D4-DF69E5FCF94B}"/>
              </a:ext>
            </a:extLst>
          </p:cNvPr>
          <p:cNvSpPr txBox="1">
            <a:spLocks/>
          </p:cNvSpPr>
          <p:nvPr/>
        </p:nvSpPr>
        <p:spPr>
          <a:xfrm>
            <a:off x="370475" y="2823882"/>
            <a:ext cx="4907496" cy="1475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14300" indent="0">
              <a:buNone/>
            </a:pPr>
            <a:r>
              <a:rPr lang="en-US"/>
              <a:t>=&gt; Chi phí thấp hơn, hiệu quả cao hơn, với lợi thế truyền tải thông tin sản phẩm nhanh chóng.</a:t>
            </a:r>
          </a:p>
        </p:txBody>
      </p:sp>
      <p:pic>
        <p:nvPicPr>
          <p:cNvPr id="7" name="Google Shape;60;p4">
            <a:extLst>
              <a:ext uri="{FF2B5EF4-FFF2-40B4-BE49-F238E27FC236}">
                <a16:creationId xmlns:a16="http://schemas.microsoft.com/office/drawing/2014/main" id="{D7D02C8D-2107-DE2E-C1CB-E51C69DC289D}"/>
              </a:ext>
            </a:extLst>
          </p:cNvPr>
          <p:cNvPicPr preferRelativeResize="0"/>
          <p:nvPr/>
        </p:nvPicPr>
        <p:blipFill rotWithShape="1">
          <a:blip r:embed="rId2">
            <a:alphaModFix/>
          </a:blip>
          <a:srcRect/>
          <a:stretch/>
        </p:blipFill>
        <p:spPr>
          <a:xfrm>
            <a:off x="5425888" y="1348400"/>
            <a:ext cx="3106270" cy="2732782"/>
          </a:xfrm>
          <a:prstGeom prst="rect">
            <a:avLst/>
          </a:prstGeom>
          <a:noFill/>
          <a:ln>
            <a:noFill/>
          </a:ln>
        </p:spPr>
      </p:pic>
    </p:spTree>
    <p:extLst>
      <p:ext uri="{BB962C8B-B14F-4D97-AF65-F5344CB8AC3E}">
        <p14:creationId xmlns:p14="http://schemas.microsoft.com/office/powerpoint/2010/main" val="41349761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8"/>
          <p:cNvSpPr txBox="1">
            <a:spLocks noGrp="1"/>
          </p:cNvSpPr>
          <p:nvPr>
            <p:ph type="title"/>
          </p:nvPr>
        </p:nvSpPr>
        <p:spPr>
          <a:xfrm>
            <a:off x="4025575" y="827050"/>
            <a:ext cx="5118300" cy="8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iPad Demo</a:t>
            </a:r>
            <a:endParaRPr/>
          </a:p>
        </p:txBody>
      </p:sp>
      <p:sp>
        <p:nvSpPr>
          <p:cNvPr id="977" name="Google Shape;977;p68"/>
          <p:cNvSpPr txBox="1">
            <a:spLocks noGrp="1"/>
          </p:cNvSpPr>
          <p:nvPr>
            <p:ph type="subTitle" idx="1"/>
          </p:nvPr>
        </p:nvSpPr>
        <p:spPr>
          <a:xfrm>
            <a:off x="4025575" y="1433300"/>
            <a:ext cx="3381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your subtitle here</a:t>
            </a:r>
            <a:endParaRPr/>
          </a:p>
        </p:txBody>
      </p:sp>
      <p:sp>
        <p:nvSpPr>
          <p:cNvPr id="978" name="Google Shape;978;p68"/>
          <p:cNvSpPr txBox="1">
            <a:spLocks noGrp="1"/>
          </p:cNvSpPr>
          <p:nvPr>
            <p:ph type="subTitle" idx="2"/>
          </p:nvPr>
        </p:nvSpPr>
        <p:spPr>
          <a:xfrm>
            <a:off x="4025575" y="1814650"/>
            <a:ext cx="2002200" cy="41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are the features</a:t>
            </a:r>
            <a:endParaRPr/>
          </a:p>
        </p:txBody>
      </p:sp>
      <p:grpSp>
        <p:nvGrpSpPr>
          <p:cNvPr id="979" name="Google Shape;979;p68"/>
          <p:cNvGrpSpPr/>
          <p:nvPr/>
        </p:nvGrpSpPr>
        <p:grpSpPr>
          <a:xfrm>
            <a:off x="481638" y="827050"/>
            <a:ext cx="2955726" cy="4015673"/>
            <a:chOff x="539825" y="851600"/>
            <a:chExt cx="2955726" cy="4015673"/>
          </a:xfrm>
        </p:grpSpPr>
        <p:pic>
          <p:nvPicPr>
            <p:cNvPr id="980" name="Google Shape;980;p68" descr="iPad-Mini-3-Mock-up.png"/>
            <p:cNvPicPr preferRelativeResize="0"/>
            <p:nvPr/>
          </p:nvPicPr>
          <p:blipFill>
            <a:blip r:embed="rId3">
              <a:alphaModFix/>
            </a:blip>
            <a:stretch>
              <a:fillRect/>
            </a:stretch>
          </p:blipFill>
          <p:spPr>
            <a:xfrm>
              <a:off x="539825" y="851600"/>
              <a:ext cx="2955726" cy="4015673"/>
            </a:xfrm>
            <a:prstGeom prst="rect">
              <a:avLst/>
            </a:prstGeom>
            <a:noFill/>
            <a:ln>
              <a:noFill/>
            </a:ln>
          </p:spPr>
        </p:pic>
        <p:pic>
          <p:nvPicPr>
            <p:cNvPr id="981" name="Google Shape;981;p68" descr="dashboard-ipad.jpg"/>
            <p:cNvPicPr preferRelativeResize="0"/>
            <p:nvPr/>
          </p:nvPicPr>
          <p:blipFill rotWithShape="1">
            <a:blip r:embed="rId4">
              <a:alphaModFix/>
            </a:blip>
            <a:srcRect l="18839" t="10059" r="13974" b="44"/>
            <a:stretch/>
          </p:blipFill>
          <p:spPr>
            <a:xfrm>
              <a:off x="851303" y="1360925"/>
              <a:ext cx="2277609" cy="3042450"/>
            </a:xfrm>
            <a:prstGeom prst="rect">
              <a:avLst/>
            </a:prstGeom>
            <a:noFill/>
            <a:ln>
              <a:noFill/>
            </a:ln>
          </p:spPr>
        </p:pic>
      </p:grpSp>
      <p:grpSp>
        <p:nvGrpSpPr>
          <p:cNvPr id="982" name="Google Shape;982;p68"/>
          <p:cNvGrpSpPr/>
          <p:nvPr/>
        </p:nvGrpSpPr>
        <p:grpSpPr>
          <a:xfrm>
            <a:off x="4025572" y="2598963"/>
            <a:ext cx="582707" cy="586117"/>
            <a:chOff x="4219847" y="3227613"/>
            <a:chExt cx="582707" cy="586117"/>
          </a:xfrm>
        </p:grpSpPr>
        <p:sp>
          <p:nvSpPr>
            <p:cNvPr id="983" name="Google Shape;983;p68"/>
            <p:cNvSpPr/>
            <p:nvPr/>
          </p:nvSpPr>
          <p:spPr>
            <a:xfrm>
              <a:off x="4229853" y="3241030"/>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8"/>
            <p:cNvSpPr/>
            <p:nvPr/>
          </p:nvSpPr>
          <p:spPr>
            <a:xfrm>
              <a:off x="4219847" y="32276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309690" y="3324836"/>
              <a:ext cx="369000" cy="369000"/>
            </a:xfrm>
            <a:custGeom>
              <a:avLst/>
              <a:gdLst/>
              <a:ahLst/>
              <a:cxnLst/>
              <a:rect l="l" t="t" r="r" b="b"/>
              <a:pathLst>
                <a:path w="120000" h="120000" extrusionOk="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6" name="Google Shape;986;p68"/>
          <p:cNvGrpSpPr/>
          <p:nvPr/>
        </p:nvGrpSpPr>
        <p:grpSpPr>
          <a:xfrm>
            <a:off x="4978847" y="2598963"/>
            <a:ext cx="582707" cy="579405"/>
            <a:chOff x="5173122" y="3227613"/>
            <a:chExt cx="582707" cy="579405"/>
          </a:xfrm>
        </p:grpSpPr>
        <p:sp>
          <p:nvSpPr>
            <p:cNvPr id="987" name="Google Shape;987;p68"/>
            <p:cNvSpPr/>
            <p:nvPr/>
          </p:nvSpPr>
          <p:spPr>
            <a:xfrm>
              <a:off x="5183128" y="32343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8"/>
            <p:cNvSpPr/>
            <p:nvPr/>
          </p:nvSpPr>
          <p:spPr>
            <a:xfrm>
              <a:off x="5173122" y="32276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8"/>
            <p:cNvSpPr/>
            <p:nvPr/>
          </p:nvSpPr>
          <p:spPr>
            <a:xfrm>
              <a:off x="5267932" y="3385408"/>
              <a:ext cx="359100" cy="233100"/>
            </a:xfrm>
            <a:custGeom>
              <a:avLst/>
              <a:gdLst/>
              <a:ahLst/>
              <a:cxnLst/>
              <a:rect l="l" t="t" r="r" b="b"/>
              <a:pathLst>
                <a:path w="120000" h="120000" extrusionOk="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0" name="Google Shape;990;p68"/>
          <p:cNvGrpSpPr/>
          <p:nvPr/>
        </p:nvGrpSpPr>
        <p:grpSpPr>
          <a:xfrm>
            <a:off x="5932122" y="2598967"/>
            <a:ext cx="582707" cy="572700"/>
            <a:chOff x="6126397" y="3227617"/>
            <a:chExt cx="582707" cy="572700"/>
          </a:xfrm>
        </p:grpSpPr>
        <p:sp>
          <p:nvSpPr>
            <p:cNvPr id="991" name="Google Shape;991;p68"/>
            <p:cNvSpPr/>
            <p:nvPr/>
          </p:nvSpPr>
          <p:spPr>
            <a:xfrm>
              <a:off x="6136403" y="32276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126397" y="32276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6221190" y="3310072"/>
              <a:ext cx="359100" cy="359100"/>
            </a:xfrm>
            <a:custGeom>
              <a:avLst/>
              <a:gdLst/>
              <a:ahLst/>
              <a:cxnLst/>
              <a:rect l="l" t="t" r="r" b="b"/>
              <a:pathLst>
                <a:path w="120000" h="120000" extrusionOk="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4" name="Google Shape;994;p68"/>
          <p:cNvGrpSpPr/>
          <p:nvPr/>
        </p:nvGrpSpPr>
        <p:grpSpPr>
          <a:xfrm>
            <a:off x="6885397" y="2605667"/>
            <a:ext cx="582707" cy="572700"/>
            <a:chOff x="7079672" y="3234317"/>
            <a:chExt cx="582707" cy="572700"/>
          </a:xfrm>
        </p:grpSpPr>
        <p:sp>
          <p:nvSpPr>
            <p:cNvPr id="995" name="Google Shape;995;p68"/>
            <p:cNvSpPr/>
            <p:nvPr/>
          </p:nvSpPr>
          <p:spPr>
            <a:xfrm>
              <a:off x="7089678" y="32343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8"/>
            <p:cNvSpPr/>
            <p:nvPr/>
          </p:nvSpPr>
          <p:spPr>
            <a:xfrm>
              <a:off x="7079672" y="32343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a:off x="7194066" y="3358847"/>
              <a:ext cx="326700" cy="317700"/>
            </a:xfrm>
            <a:custGeom>
              <a:avLst/>
              <a:gdLst/>
              <a:ahLst/>
              <a:cxnLst/>
              <a:rect l="l" t="t" r="r" b="b"/>
              <a:pathLst>
                <a:path w="120000" h="120000" extrusionOk="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8" name="Google Shape;998;p68"/>
          <p:cNvGrpSpPr/>
          <p:nvPr/>
        </p:nvGrpSpPr>
        <p:grpSpPr>
          <a:xfrm>
            <a:off x="7838672" y="2612367"/>
            <a:ext cx="582707" cy="572700"/>
            <a:chOff x="8032947" y="3241017"/>
            <a:chExt cx="582707" cy="572700"/>
          </a:xfrm>
        </p:grpSpPr>
        <p:sp>
          <p:nvSpPr>
            <p:cNvPr id="999" name="Google Shape;999;p68"/>
            <p:cNvSpPr/>
            <p:nvPr/>
          </p:nvSpPr>
          <p:spPr>
            <a:xfrm>
              <a:off x="8042953" y="32410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8"/>
            <p:cNvSpPr/>
            <p:nvPr/>
          </p:nvSpPr>
          <p:spPr>
            <a:xfrm>
              <a:off x="8032947" y="32410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8148400" y="3325650"/>
              <a:ext cx="323700" cy="386400"/>
            </a:xfrm>
            <a:custGeom>
              <a:avLst/>
              <a:gdLst/>
              <a:ahLst/>
              <a:cxnLst/>
              <a:rect l="l" t="t" r="r" b="b"/>
              <a:pathLst>
                <a:path w="120000" h="120000" extrusionOk="0">
                  <a:moveTo>
                    <a:pt x="33209" y="87246"/>
                  </a:moveTo>
                  <a:cubicBezTo>
                    <a:pt x="29558" y="87246"/>
                    <a:pt x="26614" y="89758"/>
                    <a:pt x="26614" y="92753"/>
                  </a:cubicBezTo>
                  <a:cubicBezTo>
                    <a:pt x="26614" y="95748"/>
                    <a:pt x="29558" y="98164"/>
                    <a:pt x="33209" y="98164"/>
                  </a:cubicBezTo>
                  <a:cubicBezTo>
                    <a:pt x="36859" y="98164"/>
                    <a:pt x="39803" y="95748"/>
                    <a:pt x="39803" y="92753"/>
                  </a:cubicBezTo>
                  <a:cubicBezTo>
                    <a:pt x="39803" y="89758"/>
                    <a:pt x="36859" y="87246"/>
                    <a:pt x="33209" y="87246"/>
                  </a:cubicBezTo>
                  <a:close/>
                  <a:moveTo>
                    <a:pt x="43218" y="65410"/>
                  </a:moveTo>
                  <a:cubicBezTo>
                    <a:pt x="41216" y="65410"/>
                    <a:pt x="39803" y="66570"/>
                    <a:pt x="39803" y="68212"/>
                  </a:cubicBezTo>
                  <a:cubicBezTo>
                    <a:pt x="39803" y="69855"/>
                    <a:pt x="41216" y="70917"/>
                    <a:pt x="43218" y="70917"/>
                  </a:cubicBezTo>
                  <a:cubicBezTo>
                    <a:pt x="45220" y="70917"/>
                    <a:pt x="46516" y="69855"/>
                    <a:pt x="46516" y="68212"/>
                  </a:cubicBezTo>
                  <a:cubicBezTo>
                    <a:pt x="46516" y="66570"/>
                    <a:pt x="45220" y="65410"/>
                    <a:pt x="43218" y="65410"/>
                  </a:cubicBezTo>
                  <a:close/>
                  <a:moveTo>
                    <a:pt x="89735" y="87246"/>
                  </a:moveTo>
                  <a:cubicBezTo>
                    <a:pt x="87733" y="87246"/>
                    <a:pt x="86437" y="88405"/>
                    <a:pt x="86437" y="89951"/>
                  </a:cubicBezTo>
                  <a:cubicBezTo>
                    <a:pt x="86437" y="91594"/>
                    <a:pt x="87733" y="92753"/>
                    <a:pt x="89735" y="92753"/>
                  </a:cubicBezTo>
                  <a:cubicBezTo>
                    <a:pt x="91736" y="92753"/>
                    <a:pt x="93032" y="91594"/>
                    <a:pt x="93032" y="89951"/>
                  </a:cubicBezTo>
                  <a:cubicBezTo>
                    <a:pt x="93032" y="88405"/>
                    <a:pt x="91736" y="87246"/>
                    <a:pt x="89735" y="87246"/>
                  </a:cubicBezTo>
                  <a:close/>
                  <a:moveTo>
                    <a:pt x="93032" y="43671"/>
                  </a:moveTo>
                  <a:lnTo>
                    <a:pt x="93032" y="16328"/>
                  </a:lnTo>
                  <a:lnTo>
                    <a:pt x="99627" y="16328"/>
                  </a:lnTo>
                  <a:cubicBezTo>
                    <a:pt x="103277" y="16328"/>
                    <a:pt x="106339" y="13913"/>
                    <a:pt x="106339" y="10917"/>
                  </a:cubicBezTo>
                  <a:lnTo>
                    <a:pt x="106339" y="5507"/>
                  </a:lnTo>
                  <a:cubicBezTo>
                    <a:pt x="106339" y="2512"/>
                    <a:pt x="103277" y="0"/>
                    <a:pt x="99627" y="0"/>
                  </a:cubicBezTo>
                  <a:lnTo>
                    <a:pt x="19901" y="0"/>
                  </a:lnTo>
                  <a:cubicBezTo>
                    <a:pt x="16251" y="0"/>
                    <a:pt x="13307" y="2512"/>
                    <a:pt x="13307" y="5507"/>
                  </a:cubicBezTo>
                  <a:lnTo>
                    <a:pt x="13307" y="10917"/>
                  </a:lnTo>
                  <a:cubicBezTo>
                    <a:pt x="13307" y="13913"/>
                    <a:pt x="16251" y="16328"/>
                    <a:pt x="19901" y="16328"/>
                  </a:cubicBezTo>
                  <a:lnTo>
                    <a:pt x="26614" y="16328"/>
                  </a:lnTo>
                  <a:lnTo>
                    <a:pt x="26614" y="43671"/>
                  </a:lnTo>
                  <a:cubicBezTo>
                    <a:pt x="10598" y="52367"/>
                    <a:pt x="0" y="67342"/>
                    <a:pt x="0" y="84541"/>
                  </a:cubicBezTo>
                  <a:cubicBezTo>
                    <a:pt x="0" y="98454"/>
                    <a:pt x="6947" y="111014"/>
                    <a:pt x="18606" y="120000"/>
                  </a:cubicBezTo>
                  <a:lnTo>
                    <a:pt x="101393" y="120000"/>
                  </a:lnTo>
                  <a:cubicBezTo>
                    <a:pt x="112698" y="111014"/>
                    <a:pt x="120000" y="98454"/>
                    <a:pt x="120000" y="84541"/>
                  </a:cubicBezTo>
                  <a:cubicBezTo>
                    <a:pt x="119646" y="67632"/>
                    <a:pt x="108930" y="52657"/>
                    <a:pt x="93032" y="43671"/>
                  </a:cubicBezTo>
                  <a:close/>
                  <a:moveTo>
                    <a:pt x="19901" y="10917"/>
                  </a:moveTo>
                  <a:lnTo>
                    <a:pt x="19901" y="5507"/>
                  </a:lnTo>
                  <a:lnTo>
                    <a:pt x="99627" y="5507"/>
                  </a:lnTo>
                  <a:lnTo>
                    <a:pt x="99627" y="10917"/>
                  </a:lnTo>
                  <a:lnTo>
                    <a:pt x="19901" y="10917"/>
                  </a:lnTo>
                  <a:close/>
                  <a:moveTo>
                    <a:pt x="86437" y="16328"/>
                  </a:moveTo>
                  <a:lnTo>
                    <a:pt x="86437" y="23961"/>
                  </a:lnTo>
                  <a:cubicBezTo>
                    <a:pt x="79725" y="23961"/>
                    <a:pt x="71128" y="25120"/>
                    <a:pt x="61825" y="29468"/>
                  </a:cubicBezTo>
                  <a:cubicBezTo>
                    <a:pt x="50873" y="34685"/>
                    <a:pt x="40510" y="33043"/>
                    <a:pt x="33209" y="30241"/>
                  </a:cubicBezTo>
                  <a:lnTo>
                    <a:pt x="33209" y="16328"/>
                  </a:lnTo>
                  <a:lnTo>
                    <a:pt x="86437" y="16328"/>
                  </a:lnTo>
                  <a:close/>
                  <a:moveTo>
                    <a:pt x="98331" y="114492"/>
                  </a:moveTo>
                  <a:lnTo>
                    <a:pt x="21197" y="114492"/>
                  </a:lnTo>
                  <a:cubicBezTo>
                    <a:pt x="11894" y="106376"/>
                    <a:pt x="6594" y="95748"/>
                    <a:pt x="6594" y="84541"/>
                  </a:cubicBezTo>
                  <a:cubicBezTo>
                    <a:pt x="6594" y="70048"/>
                    <a:pt x="15544" y="56425"/>
                    <a:pt x="30264" y="48309"/>
                  </a:cubicBezTo>
                  <a:cubicBezTo>
                    <a:pt x="32266" y="47149"/>
                    <a:pt x="33209" y="45507"/>
                    <a:pt x="33209" y="43671"/>
                  </a:cubicBezTo>
                  <a:lnTo>
                    <a:pt x="33209" y="36231"/>
                  </a:lnTo>
                  <a:cubicBezTo>
                    <a:pt x="37212" y="37681"/>
                    <a:pt x="41805" y="38454"/>
                    <a:pt x="46869" y="38454"/>
                  </a:cubicBezTo>
                  <a:cubicBezTo>
                    <a:pt x="52522" y="38454"/>
                    <a:pt x="58410" y="37391"/>
                    <a:pt x="64769" y="34396"/>
                  </a:cubicBezTo>
                  <a:cubicBezTo>
                    <a:pt x="73130" y="30531"/>
                    <a:pt x="80431" y="29468"/>
                    <a:pt x="86084" y="29468"/>
                  </a:cubicBezTo>
                  <a:lnTo>
                    <a:pt x="86084" y="43671"/>
                  </a:lnTo>
                  <a:cubicBezTo>
                    <a:pt x="86084" y="45507"/>
                    <a:pt x="87026" y="47149"/>
                    <a:pt x="89028" y="48309"/>
                  </a:cubicBezTo>
                  <a:cubicBezTo>
                    <a:pt x="103984" y="56425"/>
                    <a:pt x="112698" y="70048"/>
                    <a:pt x="112698" y="84541"/>
                  </a:cubicBezTo>
                  <a:cubicBezTo>
                    <a:pt x="112934" y="95748"/>
                    <a:pt x="107634" y="106376"/>
                    <a:pt x="98331" y="114492"/>
                  </a:cubicBezTo>
                  <a:close/>
                  <a:moveTo>
                    <a:pt x="69715" y="49082"/>
                  </a:moveTo>
                  <a:cubicBezTo>
                    <a:pt x="64062" y="49082"/>
                    <a:pt x="59823" y="52657"/>
                    <a:pt x="59823" y="57294"/>
                  </a:cubicBezTo>
                  <a:cubicBezTo>
                    <a:pt x="59823" y="61932"/>
                    <a:pt x="64062" y="65410"/>
                    <a:pt x="69715" y="65410"/>
                  </a:cubicBezTo>
                  <a:cubicBezTo>
                    <a:pt x="75368" y="65410"/>
                    <a:pt x="79725" y="61932"/>
                    <a:pt x="79725" y="57294"/>
                  </a:cubicBezTo>
                  <a:cubicBezTo>
                    <a:pt x="79725" y="52657"/>
                    <a:pt x="75368" y="49082"/>
                    <a:pt x="69715" y="49082"/>
                  </a:cubicBezTo>
                  <a:close/>
                  <a:moveTo>
                    <a:pt x="69715" y="60000"/>
                  </a:moveTo>
                  <a:cubicBezTo>
                    <a:pt x="67831" y="60000"/>
                    <a:pt x="66418" y="58937"/>
                    <a:pt x="66418" y="57294"/>
                  </a:cubicBezTo>
                  <a:cubicBezTo>
                    <a:pt x="66418" y="55652"/>
                    <a:pt x="67831" y="54589"/>
                    <a:pt x="69715" y="54589"/>
                  </a:cubicBezTo>
                  <a:cubicBezTo>
                    <a:pt x="71717" y="54589"/>
                    <a:pt x="73130" y="55652"/>
                    <a:pt x="73130" y="57294"/>
                  </a:cubicBezTo>
                  <a:cubicBezTo>
                    <a:pt x="73130" y="58937"/>
                    <a:pt x="71717" y="60000"/>
                    <a:pt x="69715" y="60000"/>
                  </a:cubicBezTo>
                  <a:close/>
                  <a:moveTo>
                    <a:pt x="59823" y="76328"/>
                  </a:moveTo>
                  <a:cubicBezTo>
                    <a:pt x="56172" y="76328"/>
                    <a:pt x="53110" y="78840"/>
                    <a:pt x="53110" y="81835"/>
                  </a:cubicBezTo>
                  <a:cubicBezTo>
                    <a:pt x="53110" y="84830"/>
                    <a:pt x="56172" y="87246"/>
                    <a:pt x="59823" y="87246"/>
                  </a:cubicBezTo>
                  <a:cubicBezTo>
                    <a:pt x="63473" y="87246"/>
                    <a:pt x="66418" y="84830"/>
                    <a:pt x="66418" y="81835"/>
                  </a:cubicBezTo>
                  <a:cubicBezTo>
                    <a:pt x="66418" y="78840"/>
                    <a:pt x="63473" y="76328"/>
                    <a:pt x="59823" y="76328"/>
                  </a:cubicBezTo>
                  <a:close/>
                  <a:moveTo>
                    <a:pt x="69715" y="98164"/>
                  </a:moveTo>
                  <a:cubicBezTo>
                    <a:pt x="67831" y="98164"/>
                    <a:pt x="66418" y="99227"/>
                    <a:pt x="66418" y="100869"/>
                  </a:cubicBezTo>
                  <a:cubicBezTo>
                    <a:pt x="66418" y="102512"/>
                    <a:pt x="67831" y="103671"/>
                    <a:pt x="69715" y="103671"/>
                  </a:cubicBezTo>
                  <a:cubicBezTo>
                    <a:pt x="71717" y="103671"/>
                    <a:pt x="73130" y="102512"/>
                    <a:pt x="73130" y="100869"/>
                  </a:cubicBezTo>
                  <a:cubicBezTo>
                    <a:pt x="73130" y="99227"/>
                    <a:pt x="71717" y="98164"/>
                    <a:pt x="6971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68"/>
          <p:cNvSpPr txBox="1"/>
          <p:nvPr/>
        </p:nvSpPr>
        <p:spPr>
          <a:xfrm>
            <a:off x="4025575" y="3852075"/>
            <a:ext cx="4310700" cy="12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p:txBody>
      </p:sp>
      <p:sp>
        <p:nvSpPr>
          <p:cNvPr id="1003" name="Google Shape;1003;p68"/>
          <p:cNvSpPr txBox="1"/>
          <p:nvPr/>
        </p:nvSpPr>
        <p:spPr>
          <a:xfrm>
            <a:off x="4025575" y="3558700"/>
            <a:ext cx="43107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uli"/>
                <a:ea typeface="Muli"/>
                <a:cs typeface="Muli"/>
                <a:sym typeface="Muli"/>
              </a:rPr>
              <a:t>This is a feature</a:t>
            </a:r>
            <a:endParaRPr b="1">
              <a:latin typeface="Muli"/>
              <a:ea typeface="Muli"/>
              <a:cs typeface="Muli"/>
              <a:sym typeface="Muli"/>
            </a:endParaRPr>
          </a:p>
        </p:txBody>
      </p:sp>
      <p:grpSp>
        <p:nvGrpSpPr>
          <p:cNvPr id="1004" name="Google Shape;1004;p68"/>
          <p:cNvGrpSpPr/>
          <p:nvPr/>
        </p:nvGrpSpPr>
        <p:grpSpPr>
          <a:xfrm rot="5400000">
            <a:off x="8641234" y="411193"/>
            <a:ext cx="278152" cy="345818"/>
            <a:chOff x="0" y="46600"/>
            <a:chExt cx="3121800" cy="5004600"/>
          </a:xfrm>
        </p:grpSpPr>
        <p:sp>
          <p:nvSpPr>
            <p:cNvPr id="1005" name="Google Shape;1005;p68"/>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7" name="Google Shape;1007;p68"/>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rPr>
              <a:t>SAMPLE</a:t>
            </a:r>
            <a:r>
              <a:rPr lang="en" sz="3600">
                <a:solidFill>
                  <a:srgbClr val="4E6E9A"/>
                </a:solidFill>
              </a:rPr>
              <a:t> Group</a:t>
            </a:r>
            <a:endParaRPr/>
          </a:p>
        </p:txBody>
      </p:sp>
      <p:sp>
        <p:nvSpPr>
          <p:cNvPr id="1013" name="Google Shape;1013;p69"/>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514400" y="-1514550"/>
            <a:ext cx="3924300" cy="6953400"/>
          </a:xfrm>
          <a:prstGeom prst="rtTriangle">
            <a:avLst/>
          </a:prstGeom>
          <a:noFill/>
          <a:ln>
            <a:noFill/>
          </a:ln>
        </p:spPr>
      </p:pic>
      <p:sp>
        <p:nvSpPr>
          <p:cNvPr id="1023" name="Google Shape;1023;p70"/>
          <p:cNvSpPr/>
          <p:nvPr/>
        </p:nvSpPr>
        <p:spPr>
          <a:xfrm>
            <a:off x="5267325" y="1271702"/>
            <a:ext cx="885600" cy="885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0"/>
          <p:cNvSpPr txBox="1"/>
          <p:nvPr/>
        </p:nvSpPr>
        <p:spPr>
          <a:xfrm>
            <a:off x="5267325" y="2295525"/>
            <a:ext cx="37623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sp>
        <p:nvSpPr>
          <p:cNvPr id="1025" name="Google Shape;1025;p70"/>
          <p:cNvSpPr txBox="1"/>
          <p:nvPr/>
        </p:nvSpPr>
        <p:spPr>
          <a:xfrm>
            <a:off x="5267325" y="3318675"/>
            <a:ext cx="3762300" cy="15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p:txBody>
      </p:sp>
      <p:sp>
        <p:nvSpPr>
          <p:cNvPr id="1026" name="Google Shape;1026;p70"/>
          <p:cNvSpPr txBox="1"/>
          <p:nvPr/>
        </p:nvSpPr>
        <p:spPr>
          <a:xfrm>
            <a:off x="5267325" y="3025300"/>
            <a:ext cx="43107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uli"/>
                <a:ea typeface="Muli"/>
                <a:cs typeface="Muli"/>
                <a:sym typeface="Muli"/>
              </a:rPr>
              <a:t>This is a feature</a:t>
            </a:r>
            <a:endParaRPr b="1">
              <a:latin typeface="Muli"/>
              <a:ea typeface="Muli"/>
              <a:cs typeface="Muli"/>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71" descr="new-york-city-78181_1920.jpg"/>
          <p:cNvPicPr preferRelativeResize="0"/>
          <p:nvPr/>
        </p:nvPicPr>
        <p:blipFill rotWithShape="1">
          <a:blip r:embed="rId3">
            <a:alphaModFix/>
          </a:blip>
          <a:srcRect t="7316" b="7308"/>
          <a:stretch/>
        </p:blipFill>
        <p:spPr>
          <a:xfrm>
            <a:off x="0" y="0"/>
            <a:ext cx="9144000" cy="5143499"/>
          </a:xfrm>
          <a:prstGeom prst="rect">
            <a:avLst/>
          </a:prstGeom>
          <a:noFill/>
          <a:ln>
            <a:noFill/>
          </a:ln>
        </p:spPr>
      </p:pic>
      <p:sp>
        <p:nvSpPr>
          <p:cNvPr id="1036" name="Google Shape;1036;p71"/>
          <p:cNvSpPr/>
          <p:nvPr/>
        </p:nvSpPr>
        <p:spPr>
          <a:xfrm>
            <a:off x="2557500" y="2375"/>
            <a:ext cx="4029000" cy="470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71"/>
          <p:cNvGrpSpPr/>
          <p:nvPr/>
        </p:nvGrpSpPr>
        <p:grpSpPr>
          <a:xfrm>
            <a:off x="3911700" y="645679"/>
            <a:ext cx="1320600" cy="1320609"/>
            <a:chOff x="3835549" y="798079"/>
            <a:chExt cx="1320600" cy="1320609"/>
          </a:xfrm>
        </p:grpSpPr>
        <p:sp>
          <p:nvSpPr>
            <p:cNvPr id="1038" name="Google Shape;1038;p71"/>
            <p:cNvSpPr/>
            <p:nvPr/>
          </p:nvSpPr>
          <p:spPr>
            <a:xfrm>
              <a:off x="3835549" y="798088"/>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1039" name="Google Shape;1039;p71"/>
            <p:cNvSpPr/>
            <p:nvPr/>
          </p:nvSpPr>
          <p:spPr>
            <a:xfrm>
              <a:off x="3844850" y="798079"/>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1040" name="Google Shape;1040;p71"/>
            <p:cNvSpPr/>
            <p:nvPr/>
          </p:nvSpPr>
          <p:spPr>
            <a:xfrm>
              <a:off x="4119051" y="1072287"/>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grpSp>
      <p:sp>
        <p:nvSpPr>
          <p:cNvPr id="1041" name="Google Shape;1041;p71"/>
          <p:cNvSpPr txBox="1"/>
          <p:nvPr/>
        </p:nvSpPr>
        <p:spPr>
          <a:xfrm>
            <a:off x="2557500" y="2162175"/>
            <a:ext cx="4029000" cy="97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grpSp>
        <p:nvGrpSpPr>
          <p:cNvPr id="1042" name="Google Shape;1042;p71"/>
          <p:cNvGrpSpPr/>
          <p:nvPr/>
        </p:nvGrpSpPr>
        <p:grpSpPr>
          <a:xfrm>
            <a:off x="4247137" y="2885352"/>
            <a:ext cx="649715" cy="69000"/>
            <a:chOff x="684763" y="3506750"/>
            <a:chExt cx="3536825" cy="69000"/>
          </a:xfrm>
        </p:grpSpPr>
        <p:sp>
          <p:nvSpPr>
            <p:cNvPr id="1043" name="Google Shape;1043;p7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4" name="Google Shape;1044;p7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5" name="Google Shape;1045;p7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6" name="Google Shape;1046;p7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47" name="Google Shape;1047;p71"/>
          <p:cNvSpPr txBox="1"/>
          <p:nvPr/>
        </p:nvSpPr>
        <p:spPr>
          <a:xfrm>
            <a:off x="2757450" y="3204375"/>
            <a:ext cx="3629100" cy="86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1053" name="Google Shape;1053;p72"/>
          <p:cNvSpPr txBox="1"/>
          <p:nvPr/>
        </p:nvSpPr>
        <p:spPr>
          <a:xfrm>
            <a:off x="5986000" y="3266125"/>
            <a:ext cx="2716800" cy="1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434343"/>
                </a:solidFill>
                <a:latin typeface="Muli"/>
                <a:ea typeface="Muli"/>
                <a:cs typeface="Muli"/>
                <a:sym typeface="Muli"/>
              </a:rPr>
              <a:t>Microsoft® and PowerPoint® are trademarks or registered trademarks of Microsoft Corporation.</a:t>
            </a:r>
            <a:endParaRPr sz="900">
              <a:solidFill>
                <a:srgbClr val="434343"/>
              </a:solidFill>
              <a:latin typeface="Muli"/>
              <a:ea typeface="Muli"/>
              <a:cs typeface="Muli"/>
              <a:sym typeface="Muli"/>
            </a:endParaRPr>
          </a:p>
          <a:p>
            <a:pPr marL="0" lvl="0" indent="0" algn="l" rtl="0">
              <a:spcBef>
                <a:spcPts val="0"/>
              </a:spcBef>
              <a:spcAft>
                <a:spcPts val="0"/>
              </a:spcAft>
              <a:buNone/>
            </a:pPr>
            <a:endParaRPr sz="900">
              <a:solidFill>
                <a:srgbClr val="434343"/>
              </a:solidFill>
              <a:latin typeface="Muli"/>
              <a:ea typeface="Muli"/>
              <a:cs typeface="Muli"/>
              <a:sym typeface="Muli"/>
            </a:endParaRPr>
          </a:p>
          <a:p>
            <a:pPr marL="0" lvl="0" indent="0" algn="l" rtl="0">
              <a:spcBef>
                <a:spcPts val="0"/>
              </a:spcBef>
              <a:spcAft>
                <a:spcPts val="0"/>
              </a:spcAft>
              <a:buNone/>
            </a:pPr>
            <a:r>
              <a:rPr lang="en" sz="900">
                <a:solidFill>
                  <a:srgbClr val="434343"/>
                </a:solidFill>
                <a:latin typeface="Muli"/>
                <a:ea typeface="Muli"/>
                <a:cs typeface="Muli"/>
                <a:sym typeface="Muli"/>
              </a:rPr>
              <a:t>© 2016 Google Inc, used with permission. Google and the Google logo are registered trademarks of Google Inc.</a:t>
            </a:r>
            <a:endParaRPr sz="900">
              <a:solidFill>
                <a:srgbClr val="434343"/>
              </a:solidFill>
              <a:latin typeface="Muli"/>
              <a:ea typeface="Muli"/>
              <a:cs typeface="Muli"/>
              <a:sym typeface="Muli"/>
            </a:endParaRPr>
          </a:p>
          <a:p>
            <a:pPr marL="0" lvl="0" indent="0" algn="l" rtl="0">
              <a:spcBef>
                <a:spcPts val="0"/>
              </a:spcBef>
              <a:spcAft>
                <a:spcPts val="0"/>
              </a:spcAft>
              <a:buNone/>
            </a:pPr>
            <a:endParaRPr sz="900">
              <a:solidFill>
                <a:srgbClr val="434343"/>
              </a:solidFill>
              <a:latin typeface="Muli"/>
              <a:ea typeface="Muli"/>
              <a:cs typeface="Muli"/>
              <a:sym typeface="Muli"/>
            </a:endParaRPr>
          </a:p>
          <a:p>
            <a:pPr marL="0" lvl="0" indent="0" algn="l" rtl="0">
              <a:spcBef>
                <a:spcPts val="0"/>
              </a:spcBef>
              <a:spcAft>
                <a:spcPts val="0"/>
              </a:spcAft>
              <a:buNone/>
            </a:pPr>
            <a:r>
              <a:rPr lang="en" sz="900">
                <a:solidFill>
                  <a:srgbClr val="434343"/>
                </a:solidFill>
                <a:latin typeface="Muli"/>
                <a:ea typeface="Muli"/>
                <a:cs typeface="Muli"/>
                <a:sym typeface="Muli"/>
              </a:rPr>
              <a:t>Google Drive® is a registered trademark of Google Inc.</a:t>
            </a:r>
            <a:endParaRPr sz="900">
              <a:solidFill>
                <a:srgbClr val="434343"/>
              </a:solidFill>
              <a:latin typeface="Muli"/>
              <a:ea typeface="Muli"/>
              <a:cs typeface="Muli"/>
              <a:sym typeface="Muli"/>
            </a:endParaRPr>
          </a:p>
          <a:p>
            <a:pPr marL="0" lvl="0" indent="0" algn="just" rtl="0">
              <a:lnSpc>
                <a:spcPct val="115000"/>
              </a:lnSpc>
              <a:spcBef>
                <a:spcPts val="0"/>
              </a:spcBef>
              <a:spcAft>
                <a:spcPts val="1600"/>
              </a:spcAft>
              <a:buNone/>
            </a:pPr>
            <a:endParaRPr sz="1200">
              <a:solidFill>
                <a:srgbClr val="434343"/>
              </a:solidFill>
              <a:latin typeface="Muli"/>
              <a:ea typeface="Muli"/>
              <a:cs typeface="Muli"/>
              <a:sym typeface="Muli"/>
            </a:endParaRPr>
          </a:p>
        </p:txBody>
      </p:sp>
      <p:sp>
        <p:nvSpPr>
          <p:cNvPr id="1054" name="Google Shape;1054;p72"/>
          <p:cNvSpPr txBox="1"/>
          <p:nvPr/>
        </p:nvSpPr>
        <p:spPr>
          <a:xfrm>
            <a:off x="5985975" y="1681200"/>
            <a:ext cx="2716800" cy="113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434343"/>
                </a:solidFill>
                <a:latin typeface="Muli"/>
                <a:ea typeface="Muli"/>
                <a:cs typeface="Muli"/>
                <a:sym typeface="Muli"/>
              </a:rPr>
              <a:t>Photos in this template were downloaded from </a:t>
            </a:r>
            <a:r>
              <a:rPr lang="en" sz="900" b="1">
                <a:solidFill>
                  <a:srgbClr val="434343"/>
                </a:solidFill>
                <a:latin typeface="Muli"/>
                <a:ea typeface="Muli"/>
                <a:cs typeface="Muli"/>
                <a:sym typeface="Muli"/>
              </a:rPr>
              <a:t>pixabay.com</a:t>
            </a:r>
            <a:r>
              <a:rPr lang="en" sz="900">
                <a:solidFill>
                  <a:srgbClr val="434343"/>
                </a:solidFill>
                <a:latin typeface="Muli"/>
                <a:ea typeface="Muli"/>
                <a:cs typeface="Muli"/>
                <a:sym typeface="Muli"/>
              </a:rPr>
              <a:t>. Attribution is located in each slide notes and the Credits slide.</a:t>
            </a:r>
            <a:endParaRPr sz="900">
              <a:solidFill>
                <a:srgbClr val="434343"/>
              </a:solidFill>
              <a:latin typeface="Muli"/>
              <a:ea typeface="Muli"/>
              <a:cs typeface="Muli"/>
              <a:sym typeface="Muli"/>
            </a:endParaRPr>
          </a:p>
        </p:txBody>
      </p:sp>
      <p:sp>
        <p:nvSpPr>
          <p:cNvPr id="1055" name="Google Shape;1055;p72"/>
          <p:cNvSpPr txBox="1"/>
          <p:nvPr/>
        </p:nvSpPr>
        <p:spPr>
          <a:xfrm>
            <a:off x="3148875" y="3266124"/>
            <a:ext cx="27168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434343"/>
                </a:solidFill>
                <a:latin typeface="Muli"/>
                <a:ea typeface="Muli"/>
                <a:cs typeface="Muli"/>
                <a:sym typeface="Muli"/>
              </a:rPr>
              <a:t>The Template provides a theme with four basic colors:</a:t>
            </a:r>
            <a:endParaRPr sz="1200">
              <a:solidFill>
                <a:srgbClr val="434343"/>
              </a:solidFill>
              <a:latin typeface="Muli"/>
              <a:ea typeface="Muli"/>
              <a:cs typeface="Muli"/>
              <a:sym typeface="Muli"/>
            </a:endParaRPr>
          </a:p>
        </p:txBody>
      </p:sp>
      <p:sp>
        <p:nvSpPr>
          <p:cNvPr id="1056" name="Google Shape;1056;p72"/>
          <p:cNvSpPr txBox="1"/>
          <p:nvPr/>
        </p:nvSpPr>
        <p:spPr>
          <a:xfrm>
            <a:off x="3148850" y="1681207"/>
            <a:ext cx="2716800" cy="11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900">
                <a:solidFill>
                  <a:srgbClr val="434343"/>
                </a:solidFill>
                <a:latin typeface="Muli"/>
                <a:ea typeface="Muli"/>
                <a:cs typeface="Muli"/>
                <a:sym typeface="Muli"/>
              </a:rPr>
              <a:t>The backgrounds were created by </a:t>
            </a:r>
            <a:r>
              <a:rPr lang="en" sz="900" b="1">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p:txBody>
      </p:sp>
      <p:sp>
        <p:nvSpPr>
          <p:cNvPr id="1057" name="Google Shape;1057;p72"/>
          <p:cNvSpPr txBox="1"/>
          <p:nvPr/>
        </p:nvSpPr>
        <p:spPr>
          <a:xfrm>
            <a:off x="311700" y="1681207"/>
            <a:ext cx="2716800" cy="113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900">
                <a:solidFill>
                  <a:srgbClr val="434343"/>
                </a:solidFill>
                <a:latin typeface="Muli"/>
                <a:ea typeface="Muli"/>
                <a:cs typeface="Muli"/>
                <a:sym typeface="Muli"/>
              </a:rPr>
              <a:t>Vectorial Shapes in this Template were created by </a:t>
            </a:r>
            <a:r>
              <a:rPr lang="en" sz="900" b="1">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 and downloaded from </a:t>
            </a:r>
            <a:r>
              <a:rPr lang="en" sz="900" b="1">
                <a:solidFill>
                  <a:srgbClr val="434343"/>
                </a:solidFill>
                <a:latin typeface="Muli"/>
                <a:ea typeface="Muli"/>
                <a:cs typeface="Muli"/>
                <a:sym typeface="Muli"/>
              </a:rPr>
              <a:t>pexels.com</a:t>
            </a:r>
            <a:r>
              <a:rPr lang="en" sz="900">
                <a:solidFill>
                  <a:srgbClr val="434343"/>
                </a:solidFill>
                <a:latin typeface="Muli"/>
                <a:ea typeface="Muli"/>
                <a:cs typeface="Muli"/>
                <a:sym typeface="Muli"/>
              </a:rPr>
              <a:t> and </a:t>
            </a:r>
            <a:r>
              <a:rPr lang="en" sz="900" b="1">
                <a:solidFill>
                  <a:srgbClr val="434343"/>
                </a:solidFill>
                <a:latin typeface="Muli"/>
                <a:ea typeface="Muli"/>
                <a:cs typeface="Muli"/>
                <a:sym typeface="Muli"/>
              </a:rPr>
              <a:t>unsplash.com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marL="0" lvl="0" indent="0" algn="just" rtl="0">
              <a:spcBef>
                <a:spcPts val="800"/>
              </a:spcBef>
              <a:spcAft>
                <a:spcPts val="0"/>
              </a:spcAft>
              <a:buNone/>
            </a:pPr>
            <a:r>
              <a:rPr lang="en" sz="900">
                <a:solidFill>
                  <a:srgbClr val="434343"/>
                </a:solidFill>
                <a:latin typeface="Muli"/>
                <a:ea typeface="Muli"/>
                <a:cs typeface="Muli"/>
                <a:sym typeface="Muli"/>
              </a:rPr>
              <a:t>Icons in this Template are part of Google® Material Icons and </a:t>
            </a:r>
            <a:r>
              <a:rPr lang="en" sz="900" b="1">
                <a:solidFill>
                  <a:srgbClr val="434343"/>
                </a:solidFill>
                <a:latin typeface="Muli"/>
                <a:ea typeface="Muli"/>
                <a:cs typeface="Muli"/>
                <a:sym typeface="Muli"/>
              </a:rPr>
              <a:t>1001freedownloads.com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marL="0" lvl="0" indent="0" algn="just" rtl="0">
              <a:lnSpc>
                <a:spcPct val="115000"/>
              </a:lnSpc>
              <a:spcBef>
                <a:spcPts val="800"/>
              </a:spcBef>
              <a:spcAft>
                <a:spcPts val="1600"/>
              </a:spcAft>
              <a:buNone/>
            </a:pPr>
            <a:endParaRPr sz="1200">
              <a:solidFill>
                <a:srgbClr val="434343"/>
              </a:solidFill>
              <a:latin typeface="Muli"/>
              <a:ea typeface="Muli"/>
              <a:cs typeface="Muli"/>
              <a:sym typeface="Muli"/>
            </a:endParaRPr>
          </a:p>
        </p:txBody>
      </p:sp>
      <p:sp>
        <p:nvSpPr>
          <p:cNvPr id="1058" name="Google Shape;1058;p72"/>
          <p:cNvSpPr txBox="1"/>
          <p:nvPr/>
        </p:nvSpPr>
        <p:spPr>
          <a:xfrm>
            <a:off x="311700"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Shapes &amp; Icons</a:t>
            </a:r>
            <a:endParaRPr sz="1800" b="1">
              <a:solidFill>
                <a:srgbClr val="666666"/>
              </a:solidFill>
              <a:latin typeface="Muli"/>
              <a:ea typeface="Muli"/>
              <a:cs typeface="Muli"/>
              <a:sym typeface="Muli"/>
            </a:endParaRPr>
          </a:p>
        </p:txBody>
      </p:sp>
      <p:sp>
        <p:nvSpPr>
          <p:cNvPr id="1059" name="Google Shape;1059;p72"/>
          <p:cNvSpPr txBox="1"/>
          <p:nvPr/>
        </p:nvSpPr>
        <p:spPr>
          <a:xfrm>
            <a:off x="3148838"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Backgrounds</a:t>
            </a:r>
            <a:endParaRPr sz="1800" b="1">
              <a:solidFill>
                <a:srgbClr val="666666"/>
              </a:solidFill>
              <a:latin typeface="Muli"/>
              <a:ea typeface="Muli"/>
              <a:cs typeface="Muli"/>
              <a:sym typeface="Muli"/>
            </a:endParaRPr>
          </a:p>
        </p:txBody>
      </p:sp>
      <p:sp>
        <p:nvSpPr>
          <p:cNvPr id="1060" name="Google Shape;1060;p72"/>
          <p:cNvSpPr txBox="1"/>
          <p:nvPr/>
        </p:nvSpPr>
        <p:spPr>
          <a:xfrm>
            <a:off x="5985975"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Images</a:t>
            </a:r>
            <a:endParaRPr sz="1800" b="1">
              <a:solidFill>
                <a:srgbClr val="666666"/>
              </a:solidFill>
              <a:latin typeface="Muli"/>
              <a:ea typeface="Muli"/>
              <a:cs typeface="Muli"/>
              <a:sym typeface="Muli"/>
            </a:endParaRPr>
          </a:p>
        </p:txBody>
      </p:sp>
      <p:sp>
        <p:nvSpPr>
          <p:cNvPr id="1061" name="Google Shape;1061;p72"/>
          <p:cNvSpPr txBox="1"/>
          <p:nvPr/>
        </p:nvSpPr>
        <p:spPr>
          <a:xfrm>
            <a:off x="311713"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Fonts</a:t>
            </a:r>
            <a:endParaRPr sz="1800" b="1">
              <a:solidFill>
                <a:srgbClr val="666666"/>
              </a:solidFill>
              <a:latin typeface="Muli"/>
              <a:ea typeface="Muli"/>
              <a:cs typeface="Muli"/>
              <a:sym typeface="Muli"/>
            </a:endParaRPr>
          </a:p>
        </p:txBody>
      </p:sp>
      <p:sp>
        <p:nvSpPr>
          <p:cNvPr id="1062" name="Google Shape;1062;p72"/>
          <p:cNvSpPr txBox="1"/>
          <p:nvPr/>
        </p:nvSpPr>
        <p:spPr>
          <a:xfrm>
            <a:off x="3148850"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Color Palette</a:t>
            </a:r>
            <a:endParaRPr sz="1800" b="1">
              <a:solidFill>
                <a:srgbClr val="666666"/>
              </a:solidFill>
              <a:latin typeface="Muli"/>
              <a:ea typeface="Muli"/>
              <a:cs typeface="Muli"/>
              <a:sym typeface="Muli"/>
            </a:endParaRPr>
          </a:p>
        </p:txBody>
      </p:sp>
      <p:sp>
        <p:nvSpPr>
          <p:cNvPr id="1063" name="Google Shape;1063;p72"/>
          <p:cNvSpPr txBox="1"/>
          <p:nvPr/>
        </p:nvSpPr>
        <p:spPr>
          <a:xfrm>
            <a:off x="5985988"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Trademarks</a:t>
            </a:r>
            <a:endParaRPr sz="1800" b="1">
              <a:solidFill>
                <a:srgbClr val="666666"/>
              </a:solidFill>
              <a:latin typeface="Muli"/>
              <a:ea typeface="Muli"/>
              <a:cs typeface="Muli"/>
              <a:sym typeface="Muli"/>
            </a:endParaRPr>
          </a:p>
        </p:txBody>
      </p:sp>
      <p:sp>
        <p:nvSpPr>
          <p:cNvPr id="1064" name="Google Shape;1064;p72"/>
          <p:cNvSpPr txBox="1"/>
          <p:nvPr/>
        </p:nvSpPr>
        <p:spPr>
          <a:xfrm>
            <a:off x="311725" y="3266122"/>
            <a:ext cx="2716800" cy="16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rgbClr val="434343"/>
                </a:solidFill>
                <a:latin typeface="Muli"/>
                <a:ea typeface="Muli"/>
                <a:cs typeface="Muli"/>
                <a:sym typeface="Muli"/>
              </a:rPr>
              <a:t>The fonts used in this template are taken from </a:t>
            </a:r>
            <a:r>
              <a:rPr lang="en" sz="900" b="1">
                <a:solidFill>
                  <a:srgbClr val="434343"/>
                </a:solidFill>
                <a:latin typeface="Muli"/>
                <a:ea typeface="Muli"/>
                <a:cs typeface="Muli"/>
                <a:sym typeface="Muli"/>
              </a:rPr>
              <a:t>Google </a:t>
            </a:r>
            <a:r>
              <a:rPr lang="en" sz="900">
                <a:solidFill>
                  <a:srgbClr val="434343"/>
                </a:solidFill>
                <a:latin typeface="Muli"/>
                <a:ea typeface="Muli"/>
                <a:cs typeface="Muli"/>
                <a:sym typeface="Muli"/>
              </a:rPr>
              <a:t>fonts. ( Muli )</a:t>
            </a:r>
            <a:endParaRPr sz="900">
              <a:solidFill>
                <a:srgbClr val="434343"/>
              </a:solidFill>
              <a:latin typeface="Muli"/>
              <a:ea typeface="Muli"/>
              <a:cs typeface="Muli"/>
              <a:sym typeface="Muli"/>
            </a:endParaRPr>
          </a:p>
          <a:p>
            <a:pPr marL="0" lvl="0" indent="0" algn="l" rtl="0">
              <a:lnSpc>
                <a:spcPct val="115000"/>
              </a:lnSpc>
              <a:spcBef>
                <a:spcPts val="0"/>
              </a:spcBef>
              <a:spcAft>
                <a:spcPts val="0"/>
              </a:spcAft>
              <a:buNone/>
            </a:pPr>
            <a:r>
              <a:rPr lang="en" sz="900">
                <a:solidFill>
                  <a:srgbClr val="434343"/>
                </a:solidFill>
                <a:latin typeface="Muli"/>
                <a:ea typeface="Muli"/>
                <a:cs typeface="Muli"/>
                <a:sym typeface="Muli"/>
              </a:rPr>
              <a:t>You can download the fonts from the following url: </a:t>
            </a:r>
            <a:r>
              <a:rPr lang="en" sz="900" u="sng">
                <a:solidFill>
                  <a:srgbClr val="434343"/>
                </a:solidFill>
                <a:latin typeface="Muli"/>
                <a:ea typeface="Muli"/>
                <a:cs typeface="Muli"/>
                <a:sym typeface="Muli"/>
                <a:hlinkClick r:id="rId3"/>
              </a:rPr>
              <a:t>https://www.google.com/fonts/</a:t>
            </a:r>
            <a:endParaRPr sz="900">
              <a:solidFill>
                <a:srgbClr val="434343"/>
              </a:solidFill>
              <a:latin typeface="Muli"/>
              <a:ea typeface="Muli"/>
              <a:cs typeface="Muli"/>
              <a:sym typeface="Muli"/>
            </a:endParaRPr>
          </a:p>
        </p:txBody>
      </p:sp>
      <p:sp>
        <p:nvSpPr>
          <p:cNvPr id="1065" name="Google Shape;1065;p72"/>
          <p:cNvSpPr/>
          <p:nvPr/>
        </p:nvSpPr>
        <p:spPr>
          <a:xfrm>
            <a:off x="3421764" y="3810938"/>
            <a:ext cx="1113600" cy="273900"/>
          </a:xfrm>
          <a:prstGeom prst="rect">
            <a:avLst/>
          </a:prstGeom>
          <a:solidFill>
            <a:srgbClr val="4E6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#4e6e9aff</a:t>
            </a:r>
            <a:endParaRPr b="1">
              <a:solidFill>
                <a:srgbClr val="FFFFFF"/>
              </a:solidFill>
              <a:latin typeface="Muli"/>
              <a:ea typeface="Muli"/>
              <a:cs typeface="Muli"/>
              <a:sym typeface="Muli"/>
            </a:endParaRPr>
          </a:p>
        </p:txBody>
      </p:sp>
      <p:sp>
        <p:nvSpPr>
          <p:cNvPr id="1066" name="Google Shape;1066;p72"/>
          <p:cNvSpPr/>
          <p:nvPr/>
        </p:nvSpPr>
        <p:spPr>
          <a:xfrm>
            <a:off x="4608714" y="3810938"/>
            <a:ext cx="1113600" cy="2739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#4e6e9acc</a:t>
            </a:r>
            <a:endParaRPr b="1">
              <a:solidFill>
                <a:srgbClr val="FFFFFF"/>
              </a:solidFill>
              <a:latin typeface="Muli"/>
              <a:ea typeface="Muli"/>
              <a:cs typeface="Muli"/>
              <a:sym typeface="Muli"/>
            </a:endParaRPr>
          </a:p>
        </p:txBody>
      </p:sp>
      <p:sp>
        <p:nvSpPr>
          <p:cNvPr id="1067" name="Google Shape;1067;p72"/>
          <p:cNvSpPr/>
          <p:nvPr/>
        </p:nvSpPr>
        <p:spPr>
          <a:xfrm>
            <a:off x="3421677" y="4153663"/>
            <a:ext cx="1113600" cy="2739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#5477a7cc</a:t>
            </a:r>
            <a:endParaRPr b="1">
              <a:solidFill>
                <a:srgbClr val="FFFFFF"/>
              </a:solidFill>
              <a:latin typeface="Muli"/>
              <a:ea typeface="Muli"/>
              <a:cs typeface="Muli"/>
              <a:sym typeface="Muli"/>
            </a:endParaRPr>
          </a:p>
        </p:txBody>
      </p:sp>
      <p:sp>
        <p:nvSpPr>
          <p:cNvPr id="1068" name="Google Shape;1068;p72"/>
          <p:cNvSpPr/>
          <p:nvPr/>
        </p:nvSpPr>
        <p:spPr>
          <a:xfrm>
            <a:off x="4608727" y="4153663"/>
            <a:ext cx="1113600" cy="2739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latin typeface="Muli"/>
                <a:ea typeface="Muli"/>
                <a:cs typeface="Muli"/>
                <a:sym typeface="Muli"/>
              </a:rPr>
              <a:t>#eeeeeeff</a:t>
            </a:r>
            <a:endParaRPr b="1">
              <a:solidFill>
                <a:srgbClr val="666666"/>
              </a:solidFill>
              <a:latin typeface="Muli"/>
              <a:ea typeface="Muli"/>
              <a:cs typeface="Muli"/>
              <a:sym typeface="Muli"/>
            </a:endParaRPr>
          </a:p>
        </p:txBody>
      </p:sp>
      <p:grpSp>
        <p:nvGrpSpPr>
          <p:cNvPr id="1069" name="Google Shape;1069;p72"/>
          <p:cNvGrpSpPr/>
          <p:nvPr/>
        </p:nvGrpSpPr>
        <p:grpSpPr>
          <a:xfrm rot="5400000">
            <a:off x="8641234" y="411193"/>
            <a:ext cx="278152" cy="345818"/>
            <a:chOff x="0" y="46600"/>
            <a:chExt cx="3121800" cy="5004600"/>
          </a:xfrm>
        </p:grpSpPr>
        <p:sp>
          <p:nvSpPr>
            <p:cNvPr id="1070" name="Google Shape;1070;p7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2" name="Google Shape;1072;p7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7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Icons &amp; Shapes</a:t>
            </a:r>
            <a:endParaRPr/>
          </a:p>
        </p:txBody>
      </p:sp>
      <p:sp>
        <p:nvSpPr>
          <p:cNvPr id="1078" name="Google Shape;1078;p73"/>
          <p:cNvSpPr txBox="1"/>
          <p:nvPr/>
        </p:nvSpPr>
        <p:spPr>
          <a:xfrm>
            <a:off x="311700"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Vector Icons</a:t>
            </a:r>
            <a:endParaRPr sz="1800" b="1">
              <a:solidFill>
                <a:srgbClr val="666666"/>
              </a:solidFill>
              <a:latin typeface="Muli"/>
              <a:ea typeface="Muli"/>
              <a:cs typeface="Muli"/>
              <a:sym typeface="Muli"/>
            </a:endParaRPr>
          </a:p>
        </p:txBody>
      </p:sp>
      <p:sp>
        <p:nvSpPr>
          <p:cNvPr id="1079" name="Google Shape;1079;p73"/>
          <p:cNvSpPr txBox="1"/>
          <p:nvPr/>
        </p:nvSpPr>
        <p:spPr>
          <a:xfrm>
            <a:off x="3148838"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Resize the Icons</a:t>
            </a:r>
            <a:endParaRPr sz="1800" b="1">
              <a:solidFill>
                <a:srgbClr val="666666"/>
              </a:solidFill>
              <a:latin typeface="Muli"/>
              <a:ea typeface="Muli"/>
              <a:cs typeface="Muli"/>
              <a:sym typeface="Muli"/>
            </a:endParaRPr>
          </a:p>
        </p:txBody>
      </p:sp>
      <p:sp>
        <p:nvSpPr>
          <p:cNvPr id="1080" name="Google Shape;1080;p73"/>
          <p:cNvSpPr txBox="1"/>
          <p:nvPr/>
        </p:nvSpPr>
        <p:spPr>
          <a:xfrm>
            <a:off x="5985975"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Edit the colors</a:t>
            </a:r>
            <a:endParaRPr sz="1800" b="1">
              <a:solidFill>
                <a:srgbClr val="666666"/>
              </a:solidFill>
              <a:latin typeface="Muli"/>
              <a:ea typeface="Muli"/>
              <a:cs typeface="Muli"/>
              <a:sym typeface="Muli"/>
            </a:endParaRPr>
          </a:p>
        </p:txBody>
      </p:sp>
      <p:sp>
        <p:nvSpPr>
          <p:cNvPr id="1081" name="Google Shape;1081;p73"/>
          <p:cNvSpPr txBox="1"/>
          <p:nvPr/>
        </p:nvSpPr>
        <p:spPr>
          <a:xfrm>
            <a:off x="311700"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434343"/>
                </a:solidFill>
                <a:latin typeface="Muli"/>
                <a:ea typeface="Muli"/>
                <a:cs typeface="Muli"/>
                <a:sym typeface="Muli"/>
              </a:rPr>
              <a:t>Free Google Slides Templates</a:t>
            </a:r>
            <a:r>
              <a:rPr lang="en" sz="1200">
                <a:solidFill>
                  <a:srgbClr val="434343"/>
                </a:solidFill>
                <a:latin typeface="Muli"/>
                <a:ea typeface="Muli"/>
                <a:cs typeface="Muli"/>
                <a:sym typeface="Muli"/>
              </a:rPr>
              <a:t> uses Vectorial Icons from the most popular Free Sources.</a:t>
            </a:r>
            <a:endParaRPr sz="1200">
              <a:solidFill>
                <a:srgbClr val="434343"/>
              </a:solidFill>
              <a:latin typeface="Muli"/>
              <a:ea typeface="Muli"/>
              <a:cs typeface="Muli"/>
              <a:sym typeface="Muli"/>
            </a:endParaRPr>
          </a:p>
        </p:txBody>
      </p:sp>
      <p:sp>
        <p:nvSpPr>
          <p:cNvPr id="1082" name="Google Shape;1082;p73"/>
          <p:cNvSpPr txBox="1"/>
          <p:nvPr/>
        </p:nvSpPr>
        <p:spPr>
          <a:xfrm>
            <a:off x="3148838"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434343"/>
                </a:solidFill>
                <a:latin typeface="Muli"/>
                <a:ea typeface="Muli"/>
                <a:cs typeface="Muli"/>
                <a:sym typeface="Muli"/>
              </a:rPr>
              <a:t>All Icons are resizable. Change the icons size without losing resolution.</a:t>
            </a:r>
            <a:endParaRPr sz="1200">
              <a:solidFill>
                <a:srgbClr val="434343"/>
              </a:solidFill>
              <a:latin typeface="Muli"/>
              <a:ea typeface="Muli"/>
              <a:cs typeface="Muli"/>
              <a:sym typeface="Muli"/>
            </a:endParaRPr>
          </a:p>
        </p:txBody>
      </p:sp>
      <p:sp>
        <p:nvSpPr>
          <p:cNvPr id="1083" name="Google Shape;1083;p73"/>
          <p:cNvSpPr txBox="1"/>
          <p:nvPr/>
        </p:nvSpPr>
        <p:spPr>
          <a:xfrm>
            <a:off x="5985975"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434343"/>
                </a:solidFill>
                <a:latin typeface="Muli"/>
                <a:ea typeface="Muli"/>
                <a:cs typeface="Muli"/>
                <a:sym typeface="Muli"/>
              </a:rPr>
              <a:t>All Icons are editable. Change the color fill and lines without affecting the shape.</a:t>
            </a:r>
            <a:endParaRPr sz="1200">
              <a:solidFill>
                <a:srgbClr val="434343"/>
              </a:solidFill>
              <a:latin typeface="Muli"/>
              <a:ea typeface="Muli"/>
              <a:cs typeface="Muli"/>
              <a:sym typeface="Muli"/>
            </a:endParaRPr>
          </a:p>
        </p:txBody>
      </p:sp>
      <p:sp>
        <p:nvSpPr>
          <p:cNvPr id="1084" name="Google Shape;1084;p73"/>
          <p:cNvSpPr/>
          <p:nvPr/>
        </p:nvSpPr>
        <p:spPr>
          <a:xfrm>
            <a:off x="1087483" y="2698013"/>
            <a:ext cx="301625" cy="334963"/>
          </a:xfrm>
          <a:custGeom>
            <a:avLst/>
            <a:gdLst/>
            <a:ahLst/>
            <a:cxnLst/>
            <a:rect l="l" t="t" r="r" b="b"/>
            <a:pathLst>
              <a:path w="300" h="333" extrusionOk="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5" name="Google Shape;1085;p73"/>
          <p:cNvSpPr/>
          <p:nvPr/>
        </p:nvSpPr>
        <p:spPr>
          <a:xfrm>
            <a:off x="1060142" y="308377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6" name="Google Shape;1086;p73"/>
          <p:cNvSpPr/>
          <p:nvPr/>
        </p:nvSpPr>
        <p:spPr>
          <a:xfrm>
            <a:off x="311700" y="2782150"/>
            <a:ext cx="301625" cy="166688"/>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7" name="Google Shape;1087;p73"/>
          <p:cNvSpPr/>
          <p:nvPr/>
        </p:nvSpPr>
        <p:spPr>
          <a:xfrm>
            <a:off x="327575" y="3083775"/>
            <a:ext cx="268288" cy="350838"/>
          </a:xfrm>
          <a:custGeom>
            <a:avLst/>
            <a:gdLst/>
            <a:ahLst/>
            <a:cxnLst/>
            <a:rect l="l" t="t" r="r" b="b"/>
            <a:pathLst>
              <a:path w="266" h="350" extrusionOk="0">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8" name="Google Shape;1088;p73"/>
          <p:cNvSpPr/>
          <p:nvPr/>
        </p:nvSpPr>
        <p:spPr>
          <a:xfrm>
            <a:off x="2705725" y="2713901"/>
            <a:ext cx="301625" cy="301625"/>
          </a:xfrm>
          <a:custGeom>
            <a:avLst/>
            <a:gdLst/>
            <a:ahLst/>
            <a:cxnLst/>
            <a:rect l="l" t="t" r="r" b="b"/>
            <a:pathLst>
              <a:path w="300" h="300" extrusionOk="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9" name="Google Shape;1089;p73"/>
          <p:cNvSpPr/>
          <p:nvPr/>
        </p:nvSpPr>
        <p:spPr>
          <a:xfrm>
            <a:off x="2676088" y="3107588"/>
            <a:ext cx="352425" cy="301625"/>
          </a:xfrm>
          <a:custGeom>
            <a:avLst/>
            <a:gdLst/>
            <a:ahLst/>
            <a:cxnLst/>
            <a:rect l="l" t="t" r="r" b="b"/>
            <a:pathLst>
              <a:path w="350" h="300" extrusionOk="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0" name="Google Shape;1090;p73"/>
          <p:cNvSpPr/>
          <p:nvPr/>
        </p:nvSpPr>
        <p:spPr>
          <a:xfrm>
            <a:off x="1863267" y="2713888"/>
            <a:ext cx="368300" cy="301625"/>
          </a:xfrm>
          <a:custGeom>
            <a:avLst/>
            <a:gdLst/>
            <a:ahLst/>
            <a:cxnLst/>
            <a:rect l="l" t="t" r="r" b="b"/>
            <a:pathLst>
              <a:path w="366" h="300" extrusionOk="0">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1" name="Google Shape;1091;p73"/>
          <p:cNvSpPr/>
          <p:nvPr/>
        </p:nvSpPr>
        <p:spPr>
          <a:xfrm>
            <a:off x="1843509" y="3107588"/>
            <a:ext cx="368300" cy="301625"/>
          </a:xfrm>
          <a:custGeom>
            <a:avLst/>
            <a:gdLst/>
            <a:ahLst/>
            <a:cxnLst/>
            <a:rect l="l" t="t" r="r" b="b"/>
            <a:pathLst>
              <a:path w="366" h="300" extrusionOk="0">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2" name="Google Shape;1092;p73"/>
          <p:cNvSpPr/>
          <p:nvPr/>
        </p:nvSpPr>
        <p:spPr>
          <a:xfrm>
            <a:off x="3832701" y="2756639"/>
            <a:ext cx="222267" cy="244386"/>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3" name="Google Shape;1093;p73"/>
          <p:cNvSpPr/>
          <p:nvPr/>
        </p:nvSpPr>
        <p:spPr>
          <a:xfrm>
            <a:off x="4841760" y="2504501"/>
            <a:ext cx="451586" cy="496523"/>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4" name="Google Shape;1094;p73"/>
          <p:cNvSpPr/>
          <p:nvPr/>
        </p:nvSpPr>
        <p:spPr>
          <a:xfrm>
            <a:off x="3590312" y="3398121"/>
            <a:ext cx="707044" cy="777397"/>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5" name="Google Shape;1095;p73"/>
          <p:cNvSpPr/>
          <p:nvPr/>
        </p:nvSpPr>
        <p:spPr>
          <a:xfrm>
            <a:off x="4581394" y="3106464"/>
            <a:ext cx="972318" cy="1069054"/>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nvGrpSpPr>
          <p:cNvPr id="1096" name="Google Shape;1096;p73"/>
          <p:cNvGrpSpPr/>
          <p:nvPr/>
        </p:nvGrpSpPr>
        <p:grpSpPr>
          <a:xfrm>
            <a:off x="7382785" y="2710631"/>
            <a:ext cx="560066" cy="560066"/>
            <a:chOff x="7148172" y="3888038"/>
            <a:chExt cx="648300" cy="648300"/>
          </a:xfrm>
        </p:grpSpPr>
        <p:sp>
          <p:nvSpPr>
            <p:cNvPr id="1097" name="Google Shape;1097;p73"/>
            <p:cNvSpPr/>
            <p:nvPr/>
          </p:nvSpPr>
          <p:spPr>
            <a:xfrm>
              <a:off x="7148172" y="3888038"/>
              <a:ext cx="648300" cy="648300"/>
            </a:xfrm>
            <a:prstGeom prst="ellipse">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098" name="Google Shape;1098;p73"/>
            <p:cNvSpPr/>
            <p:nvPr/>
          </p:nvSpPr>
          <p:spPr>
            <a:xfrm>
              <a:off x="7312773" y="400813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grpSp>
        <p:nvGrpSpPr>
          <p:cNvPr id="1099" name="Google Shape;1099;p73"/>
          <p:cNvGrpSpPr/>
          <p:nvPr/>
        </p:nvGrpSpPr>
        <p:grpSpPr>
          <a:xfrm>
            <a:off x="6108991" y="2710671"/>
            <a:ext cx="560066" cy="560066"/>
            <a:chOff x="6181322" y="2962926"/>
            <a:chExt cx="648300" cy="648300"/>
          </a:xfrm>
        </p:grpSpPr>
        <p:sp>
          <p:nvSpPr>
            <p:cNvPr id="1100" name="Google Shape;1100;p73"/>
            <p:cNvSpPr/>
            <p:nvPr/>
          </p:nvSpPr>
          <p:spPr>
            <a:xfrm>
              <a:off x="6181322" y="2962926"/>
              <a:ext cx="648300" cy="6483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101" name="Google Shape;1101;p73"/>
            <p:cNvSpPr/>
            <p:nvPr/>
          </p:nvSpPr>
          <p:spPr>
            <a:xfrm>
              <a:off x="6345923"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w="9525" cap="flat" cmpd="sng">
              <a:solidFill>
                <a:srgbClr val="999999">
                  <a:alpha val="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grpSp>
        <p:nvGrpSpPr>
          <p:cNvPr id="1102" name="Google Shape;1102;p73"/>
          <p:cNvGrpSpPr/>
          <p:nvPr/>
        </p:nvGrpSpPr>
        <p:grpSpPr>
          <a:xfrm>
            <a:off x="6745888" y="2710671"/>
            <a:ext cx="560066" cy="560066"/>
            <a:chOff x="7148030" y="2962926"/>
            <a:chExt cx="648300" cy="648300"/>
          </a:xfrm>
        </p:grpSpPr>
        <p:sp>
          <p:nvSpPr>
            <p:cNvPr id="1103" name="Google Shape;1103;p73"/>
            <p:cNvSpPr/>
            <p:nvPr/>
          </p:nvSpPr>
          <p:spPr>
            <a:xfrm>
              <a:off x="7148030" y="2962926"/>
              <a:ext cx="648300" cy="648300"/>
            </a:xfrm>
            <a:prstGeom prst="ellipse">
              <a:avLst/>
            </a:prstGeom>
            <a:solidFill>
              <a:srgbClr val="D8D8D8"/>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104" name="Google Shape;1104;p73"/>
            <p:cNvSpPr/>
            <p:nvPr/>
          </p:nvSpPr>
          <p:spPr>
            <a:xfrm>
              <a:off x="7312631"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648DC6">
                <a:alpha val="803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sp>
        <p:nvSpPr>
          <p:cNvPr id="1105" name="Google Shape;1105;p73"/>
          <p:cNvSpPr/>
          <p:nvPr/>
        </p:nvSpPr>
        <p:spPr>
          <a:xfrm>
            <a:off x="8019682" y="2698029"/>
            <a:ext cx="560100" cy="5601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106" name="Google Shape;1106;p73"/>
          <p:cNvSpPr/>
          <p:nvPr/>
        </p:nvSpPr>
        <p:spPr>
          <a:xfrm>
            <a:off x="8161880" y="2801780"/>
            <a:ext cx="275660" cy="303089"/>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75A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nvGrpSpPr>
          <p:cNvPr id="1107" name="Google Shape;1107;p73"/>
          <p:cNvGrpSpPr/>
          <p:nvPr/>
        </p:nvGrpSpPr>
        <p:grpSpPr>
          <a:xfrm rot="5400000">
            <a:off x="8641234" y="411193"/>
            <a:ext cx="278152" cy="345818"/>
            <a:chOff x="0" y="46600"/>
            <a:chExt cx="3121800" cy="5004600"/>
          </a:xfrm>
        </p:grpSpPr>
        <p:sp>
          <p:nvSpPr>
            <p:cNvPr id="1108" name="Google Shape;1108;p7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0" name="Google Shape;1110;p7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E6E9A"/>
        </a:solidFill>
        <a:effectLst/>
      </p:bgPr>
    </p:bg>
    <p:spTree>
      <p:nvGrpSpPr>
        <p:cNvPr id="1" name="Shape 1114"/>
        <p:cNvGrpSpPr/>
        <p:nvPr/>
      </p:nvGrpSpPr>
      <p:grpSpPr>
        <a:xfrm>
          <a:off x="0" y="0"/>
          <a:ext cx="0" cy="0"/>
          <a:chOff x="0" y="0"/>
          <a:chExt cx="0" cy="0"/>
        </a:xfrm>
      </p:grpSpPr>
      <p:sp>
        <p:nvSpPr>
          <p:cNvPr id="1115" name="Google Shape;111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1116" name="Google Shape;1116;p74"/>
          <p:cNvGrpSpPr/>
          <p:nvPr/>
        </p:nvGrpSpPr>
        <p:grpSpPr>
          <a:xfrm>
            <a:off x="758004" y="718150"/>
            <a:ext cx="7627991" cy="3707201"/>
            <a:chOff x="701768" y="673646"/>
            <a:chExt cx="7627991" cy="3707201"/>
          </a:xfrm>
        </p:grpSpPr>
        <p:sp>
          <p:nvSpPr>
            <p:cNvPr id="1117" name="Google Shape;1117;p74"/>
            <p:cNvSpPr/>
            <p:nvPr/>
          </p:nvSpPr>
          <p:spPr>
            <a:xfrm>
              <a:off x="701768" y="673657"/>
              <a:ext cx="304800" cy="2970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74"/>
            <p:cNvSpPr/>
            <p:nvPr/>
          </p:nvSpPr>
          <p:spPr>
            <a:xfrm>
              <a:off x="1271470" y="673657"/>
              <a:ext cx="297000" cy="297000"/>
            </a:xfrm>
            <a:custGeom>
              <a:avLst/>
              <a:gdLst/>
              <a:ahLst/>
              <a:cxnLst/>
              <a:rect l="l" t="t" r="r" b="b"/>
              <a:pathLst>
                <a:path w="120000" h="120000" extrusionOk="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74"/>
            <p:cNvSpPr/>
            <p:nvPr/>
          </p:nvSpPr>
          <p:spPr>
            <a:xfrm>
              <a:off x="1841173" y="673657"/>
              <a:ext cx="297000" cy="297000"/>
            </a:xfrm>
            <a:custGeom>
              <a:avLst/>
              <a:gdLst/>
              <a:ahLst/>
              <a:cxnLst/>
              <a:rect l="l" t="t" r="r" b="b"/>
              <a:pathLst>
                <a:path w="120000" h="120000" extrusionOk="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74"/>
            <p:cNvSpPr/>
            <p:nvPr/>
          </p:nvSpPr>
          <p:spPr>
            <a:xfrm>
              <a:off x="2450996" y="673657"/>
              <a:ext cx="216600" cy="297000"/>
            </a:xfrm>
            <a:custGeom>
              <a:avLst/>
              <a:gdLst/>
              <a:ahLst/>
              <a:cxnLst/>
              <a:rect l="l" t="t" r="r" b="b"/>
              <a:pathLst>
                <a:path w="120000" h="120000" extrusionOk="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74"/>
            <p:cNvSpPr/>
            <p:nvPr/>
          </p:nvSpPr>
          <p:spPr>
            <a:xfrm>
              <a:off x="3020697" y="673657"/>
              <a:ext cx="216600" cy="297000"/>
            </a:xfrm>
            <a:custGeom>
              <a:avLst/>
              <a:gdLst/>
              <a:ahLst/>
              <a:cxnLst/>
              <a:rect l="l" t="t" r="r" b="b"/>
              <a:pathLst>
                <a:path w="120000" h="120000" extrusionOk="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74"/>
            <p:cNvSpPr/>
            <p:nvPr/>
          </p:nvSpPr>
          <p:spPr>
            <a:xfrm>
              <a:off x="3574350" y="673657"/>
              <a:ext cx="248700" cy="297000"/>
            </a:xfrm>
            <a:custGeom>
              <a:avLst/>
              <a:gdLst/>
              <a:ahLst/>
              <a:cxnLst/>
              <a:rect l="l" t="t" r="r" b="b"/>
              <a:pathLst>
                <a:path w="120000" h="120000" extrusionOk="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74"/>
            <p:cNvSpPr/>
            <p:nvPr/>
          </p:nvSpPr>
          <p:spPr>
            <a:xfrm>
              <a:off x="4144054" y="673657"/>
              <a:ext cx="240600" cy="297000"/>
            </a:xfrm>
            <a:custGeom>
              <a:avLst/>
              <a:gdLst/>
              <a:ahLst/>
              <a:cxnLst/>
              <a:rect l="l" t="t" r="r" b="b"/>
              <a:pathLst>
                <a:path w="120000" h="120000" extrusionOk="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74"/>
            <p:cNvSpPr/>
            <p:nvPr/>
          </p:nvSpPr>
          <p:spPr>
            <a:xfrm>
              <a:off x="4713756" y="673657"/>
              <a:ext cx="240600" cy="297000"/>
            </a:xfrm>
            <a:custGeom>
              <a:avLst/>
              <a:gdLst/>
              <a:ahLst/>
              <a:cxnLst/>
              <a:rect l="l" t="t" r="r" b="b"/>
              <a:pathLst>
                <a:path w="120000" h="120000" extrusionOk="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74"/>
            <p:cNvSpPr/>
            <p:nvPr/>
          </p:nvSpPr>
          <p:spPr>
            <a:xfrm>
              <a:off x="5283457" y="673657"/>
              <a:ext cx="240600" cy="297000"/>
            </a:xfrm>
            <a:custGeom>
              <a:avLst/>
              <a:gdLst/>
              <a:ahLst/>
              <a:cxnLst/>
              <a:rect l="l" t="t" r="r" b="b"/>
              <a:pathLst>
                <a:path w="120000" h="120000" extrusionOk="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74"/>
            <p:cNvSpPr/>
            <p:nvPr/>
          </p:nvSpPr>
          <p:spPr>
            <a:xfrm>
              <a:off x="5853161" y="673657"/>
              <a:ext cx="240600" cy="297000"/>
            </a:xfrm>
            <a:custGeom>
              <a:avLst/>
              <a:gdLst/>
              <a:ahLst/>
              <a:cxnLst/>
              <a:rect l="l" t="t" r="r" b="b"/>
              <a:pathLst>
                <a:path w="120000" h="120000" extrusionOk="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74"/>
            <p:cNvSpPr/>
            <p:nvPr/>
          </p:nvSpPr>
          <p:spPr>
            <a:xfrm>
              <a:off x="733864" y="1243359"/>
              <a:ext cx="240600" cy="297000"/>
            </a:xfrm>
            <a:custGeom>
              <a:avLst/>
              <a:gdLst/>
              <a:ahLst/>
              <a:cxnLst/>
              <a:rect l="l" t="t" r="r" b="b"/>
              <a:pathLst>
                <a:path w="120000" h="120000" extrusionOk="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74"/>
            <p:cNvSpPr/>
            <p:nvPr/>
          </p:nvSpPr>
          <p:spPr>
            <a:xfrm>
              <a:off x="1271470" y="1243359"/>
              <a:ext cx="297000" cy="297000"/>
            </a:xfrm>
            <a:custGeom>
              <a:avLst/>
              <a:gdLst/>
              <a:ahLst/>
              <a:cxnLst/>
              <a:rect l="l" t="t" r="r" b="b"/>
              <a:pathLst>
                <a:path w="120000" h="120000" extrusionOk="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74"/>
            <p:cNvSpPr/>
            <p:nvPr/>
          </p:nvSpPr>
          <p:spPr>
            <a:xfrm>
              <a:off x="1873268" y="1243359"/>
              <a:ext cx="240600" cy="297000"/>
            </a:xfrm>
            <a:custGeom>
              <a:avLst/>
              <a:gdLst/>
              <a:ahLst/>
              <a:cxnLst/>
              <a:rect l="l" t="t" r="r" b="b"/>
              <a:pathLst>
                <a:path w="120000" h="120000" extrusionOk="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74"/>
            <p:cNvSpPr/>
            <p:nvPr/>
          </p:nvSpPr>
          <p:spPr>
            <a:xfrm>
              <a:off x="2434947" y="1243359"/>
              <a:ext cx="248700" cy="297000"/>
            </a:xfrm>
            <a:custGeom>
              <a:avLst/>
              <a:gdLst/>
              <a:ahLst/>
              <a:cxnLst/>
              <a:rect l="l" t="t" r="r" b="b"/>
              <a:pathLst>
                <a:path w="120000" h="120000" extrusionOk="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74"/>
            <p:cNvSpPr/>
            <p:nvPr/>
          </p:nvSpPr>
          <p:spPr>
            <a:xfrm>
              <a:off x="2980577" y="1283479"/>
              <a:ext cx="297000" cy="208500"/>
            </a:xfrm>
            <a:custGeom>
              <a:avLst/>
              <a:gdLst/>
              <a:ahLst/>
              <a:cxnLst/>
              <a:rect l="l" t="t" r="r" b="b"/>
              <a:pathLst>
                <a:path w="120000" h="120000" extrusionOk="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74"/>
            <p:cNvSpPr/>
            <p:nvPr/>
          </p:nvSpPr>
          <p:spPr>
            <a:xfrm>
              <a:off x="3550280" y="1243359"/>
              <a:ext cx="297000" cy="2970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74"/>
            <p:cNvSpPr/>
            <p:nvPr/>
          </p:nvSpPr>
          <p:spPr>
            <a:xfrm>
              <a:off x="4144054" y="1267431"/>
              <a:ext cx="240600" cy="240600"/>
            </a:xfrm>
            <a:custGeom>
              <a:avLst/>
              <a:gdLst/>
              <a:ahLst/>
              <a:cxnLst/>
              <a:rect l="l" t="t" r="r" b="b"/>
              <a:pathLst>
                <a:path w="120000" h="120000" extrusionOk="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74"/>
            <p:cNvSpPr/>
            <p:nvPr/>
          </p:nvSpPr>
          <p:spPr>
            <a:xfrm>
              <a:off x="4689684" y="1243359"/>
              <a:ext cx="297000" cy="297000"/>
            </a:xfrm>
            <a:custGeom>
              <a:avLst/>
              <a:gdLst/>
              <a:ahLst/>
              <a:cxnLst/>
              <a:rect l="l" t="t" r="r" b="b"/>
              <a:pathLst>
                <a:path w="120000" h="120000" extrusionOk="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74"/>
            <p:cNvSpPr/>
            <p:nvPr/>
          </p:nvSpPr>
          <p:spPr>
            <a:xfrm>
              <a:off x="5259388" y="1243359"/>
              <a:ext cx="297000" cy="297000"/>
            </a:xfrm>
            <a:custGeom>
              <a:avLst/>
              <a:gdLst/>
              <a:ahLst/>
              <a:cxnLst/>
              <a:rect l="l" t="t" r="r" b="b"/>
              <a:pathLst>
                <a:path w="120000" h="120000" extrusionOk="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74"/>
            <p:cNvSpPr/>
            <p:nvPr/>
          </p:nvSpPr>
          <p:spPr>
            <a:xfrm>
              <a:off x="5821065" y="1243359"/>
              <a:ext cx="304800" cy="297000"/>
            </a:xfrm>
            <a:custGeom>
              <a:avLst/>
              <a:gdLst/>
              <a:ahLst/>
              <a:cxnLst/>
              <a:rect l="l" t="t" r="r" b="b"/>
              <a:pathLst>
                <a:path w="120000" h="120000" extrusionOk="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74"/>
            <p:cNvSpPr/>
            <p:nvPr/>
          </p:nvSpPr>
          <p:spPr>
            <a:xfrm>
              <a:off x="701768" y="1805038"/>
              <a:ext cx="3048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74"/>
            <p:cNvSpPr/>
            <p:nvPr/>
          </p:nvSpPr>
          <p:spPr>
            <a:xfrm>
              <a:off x="1271470" y="1837133"/>
              <a:ext cx="297000" cy="240600"/>
            </a:xfrm>
            <a:custGeom>
              <a:avLst/>
              <a:gdLst/>
              <a:ahLst/>
              <a:cxnLst/>
              <a:rect l="l" t="t" r="r" b="b"/>
              <a:pathLst>
                <a:path w="120000" h="120000" extrusionOk="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74"/>
            <p:cNvSpPr/>
            <p:nvPr/>
          </p:nvSpPr>
          <p:spPr>
            <a:xfrm>
              <a:off x="1841173" y="1805038"/>
              <a:ext cx="297000" cy="297000"/>
            </a:xfrm>
            <a:custGeom>
              <a:avLst/>
              <a:gdLst/>
              <a:ahLst/>
              <a:cxnLst/>
              <a:rect l="l" t="t" r="r" b="b"/>
              <a:pathLst>
                <a:path w="120000" h="120000" extrusionOk="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74"/>
            <p:cNvSpPr/>
            <p:nvPr/>
          </p:nvSpPr>
          <p:spPr>
            <a:xfrm>
              <a:off x="2410875" y="1925398"/>
              <a:ext cx="297000" cy="64200"/>
            </a:xfrm>
            <a:custGeom>
              <a:avLst/>
              <a:gdLst/>
              <a:ahLst/>
              <a:cxnLst/>
              <a:rect l="l" t="t" r="r" b="b"/>
              <a:pathLst>
                <a:path w="120000" h="120000" extrusionOk="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74"/>
            <p:cNvSpPr/>
            <p:nvPr/>
          </p:nvSpPr>
          <p:spPr>
            <a:xfrm>
              <a:off x="2980577" y="1805038"/>
              <a:ext cx="297000" cy="297000"/>
            </a:xfrm>
            <a:custGeom>
              <a:avLst/>
              <a:gdLst/>
              <a:ahLst/>
              <a:cxnLst/>
              <a:rect l="l" t="t" r="r" b="b"/>
              <a:pathLst>
                <a:path w="120000" h="120000" extrusionOk="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74"/>
            <p:cNvSpPr/>
            <p:nvPr/>
          </p:nvSpPr>
          <p:spPr>
            <a:xfrm>
              <a:off x="3550280" y="1805038"/>
              <a:ext cx="297000" cy="297000"/>
            </a:xfrm>
            <a:custGeom>
              <a:avLst/>
              <a:gdLst/>
              <a:ahLst/>
              <a:cxnLst/>
              <a:rect l="l" t="t" r="r" b="b"/>
              <a:pathLst>
                <a:path w="120000" h="120000" extrusionOk="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74"/>
            <p:cNvSpPr/>
            <p:nvPr/>
          </p:nvSpPr>
          <p:spPr>
            <a:xfrm>
              <a:off x="4119982" y="1805038"/>
              <a:ext cx="297000" cy="297000"/>
            </a:xfrm>
            <a:custGeom>
              <a:avLst/>
              <a:gdLst/>
              <a:ahLst/>
              <a:cxnLst/>
              <a:rect l="l" t="t" r="r" b="b"/>
              <a:pathLst>
                <a:path w="120000" h="120000" extrusionOk="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74"/>
            <p:cNvSpPr/>
            <p:nvPr/>
          </p:nvSpPr>
          <p:spPr>
            <a:xfrm>
              <a:off x="4689684" y="1821084"/>
              <a:ext cx="297000" cy="272700"/>
            </a:xfrm>
            <a:custGeom>
              <a:avLst/>
              <a:gdLst/>
              <a:ahLst/>
              <a:cxnLst/>
              <a:rect l="l" t="t" r="r" b="b"/>
              <a:pathLst>
                <a:path w="120000" h="120000" extrusionOk="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74"/>
            <p:cNvSpPr/>
            <p:nvPr/>
          </p:nvSpPr>
          <p:spPr>
            <a:xfrm>
              <a:off x="5259388" y="1821084"/>
              <a:ext cx="297000" cy="272700"/>
            </a:xfrm>
            <a:custGeom>
              <a:avLst/>
              <a:gdLst/>
              <a:ahLst/>
              <a:cxnLst/>
              <a:rect l="l" t="t" r="r" b="b"/>
              <a:pathLst>
                <a:path w="120000" h="120000" extrusionOk="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74"/>
            <p:cNvSpPr/>
            <p:nvPr/>
          </p:nvSpPr>
          <p:spPr>
            <a:xfrm>
              <a:off x="5821065" y="1821084"/>
              <a:ext cx="304800" cy="272700"/>
            </a:xfrm>
            <a:custGeom>
              <a:avLst/>
              <a:gdLst/>
              <a:ahLst/>
              <a:cxnLst/>
              <a:rect l="l" t="t" r="r" b="b"/>
              <a:pathLst>
                <a:path w="120000" h="120000" extrusionOk="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74"/>
            <p:cNvSpPr/>
            <p:nvPr/>
          </p:nvSpPr>
          <p:spPr>
            <a:xfrm>
              <a:off x="701768" y="2374740"/>
              <a:ext cx="304800" cy="297000"/>
            </a:xfrm>
            <a:custGeom>
              <a:avLst/>
              <a:gdLst/>
              <a:ahLst/>
              <a:cxnLst/>
              <a:rect l="l" t="t" r="r" b="b"/>
              <a:pathLst>
                <a:path w="120000" h="120000" extrusionOk="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74"/>
            <p:cNvSpPr/>
            <p:nvPr/>
          </p:nvSpPr>
          <p:spPr>
            <a:xfrm>
              <a:off x="1271470" y="2374740"/>
              <a:ext cx="297000" cy="297000"/>
            </a:xfrm>
            <a:custGeom>
              <a:avLst/>
              <a:gdLst/>
              <a:ahLst/>
              <a:cxnLst/>
              <a:rect l="l" t="t" r="r" b="b"/>
              <a:pathLst>
                <a:path w="120000" h="120000" extrusionOk="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74"/>
            <p:cNvSpPr/>
            <p:nvPr/>
          </p:nvSpPr>
          <p:spPr>
            <a:xfrm>
              <a:off x="1841173" y="2374740"/>
              <a:ext cx="297000" cy="297000"/>
            </a:xfrm>
            <a:custGeom>
              <a:avLst/>
              <a:gdLst/>
              <a:ahLst/>
              <a:cxnLst/>
              <a:rect l="l" t="t" r="r" b="b"/>
              <a:pathLst>
                <a:path w="120000" h="120000" extrusionOk="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74"/>
            <p:cNvSpPr/>
            <p:nvPr/>
          </p:nvSpPr>
          <p:spPr>
            <a:xfrm>
              <a:off x="2410875" y="2374740"/>
              <a:ext cx="297000" cy="297000"/>
            </a:xfrm>
            <a:custGeom>
              <a:avLst/>
              <a:gdLst/>
              <a:ahLst/>
              <a:cxnLst/>
              <a:rect l="l" t="t" r="r" b="b"/>
              <a:pathLst>
                <a:path w="120000" h="120000" extrusionOk="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74"/>
            <p:cNvSpPr/>
            <p:nvPr/>
          </p:nvSpPr>
          <p:spPr>
            <a:xfrm>
              <a:off x="2980577" y="2398812"/>
              <a:ext cx="297000" cy="248700"/>
            </a:xfrm>
            <a:custGeom>
              <a:avLst/>
              <a:gdLst/>
              <a:ahLst/>
              <a:cxnLst/>
              <a:rect l="l" t="t" r="r" b="b"/>
              <a:pathLst>
                <a:path w="120000" h="120000" extrusionOk="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74"/>
            <p:cNvSpPr/>
            <p:nvPr/>
          </p:nvSpPr>
          <p:spPr>
            <a:xfrm>
              <a:off x="3550280" y="2374740"/>
              <a:ext cx="297000" cy="297000"/>
            </a:xfrm>
            <a:custGeom>
              <a:avLst/>
              <a:gdLst/>
              <a:ahLst/>
              <a:cxnLst/>
              <a:rect l="l" t="t" r="r" b="b"/>
              <a:pathLst>
                <a:path w="120000" h="120000" extrusionOk="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74"/>
            <p:cNvSpPr/>
            <p:nvPr/>
          </p:nvSpPr>
          <p:spPr>
            <a:xfrm>
              <a:off x="4119982" y="2398812"/>
              <a:ext cx="297000" cy="248700"/>
            </a:xfrm>
            <a:custGeom>
              <a:avLst/>
              <a:gdLst/>
              <a:ahLst/>
              <a:cxnLst/>
              <a:rect l="l" t="t" r="r" b="b"/>
              <a:pathLst>
                <a:path w="120000" h="120000" extrusionOk="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74"/>
            <p:cNvSpPr/>
            <p:nvPr/>
          </p:nvSpPr>
          <p:spPr>
            <a:xfrm>
              <a:off x="4689684" y="2374740"/>
              <a:ext cx="297000" cy="2970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74"/>
            <p:cNvSpPr/>
            <p:nvPr/>
          </p:nvSpPr>
          <p:spPr>
            <a:xfrm>
              <a:off x="5259388" y="2374740"/>
              <a:ext cx="297000" cy="297000"/>
            </a:xfrm>
            <a:custGeom>
              <a:avLst/>
              <a:gdLst/>
              <a:ahLst/>
              <a:cxnLst/>
              <a:rect l="l" t="t" r="r" b="b"/>
              <a:pathLst>
                <a:path w="120000" h="120000" extrusionOk="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74"/>
            <p:cNvSpPr/>
            <p:nvPr/>
          </p:nvSpPr>
          <p:spPr>
            <a:xfrm>
              <a:off x="5821065" y="2374740"/>
              <a:ext cx="304800" cy="297000"/>
            </a:xfrm>
            <a:custGeom>
              <a:avLst/>
              <a:gdLst/>
              <a:ahLst/>
              <a:cxnLst/>
              <a:rect l="l" t="t" r="r" b="b"/>
              <a:pathLst>
                <a:path w="120000" h="120000" extrusionOk="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74"/>
            <p:cNvSpPr/>
            <p:nvPr/>
          </p:nvSpPr>
          <p:spPr>
            <a:xfrm>
              <a:off x="701768" y="2968514"/>
              <a:ext cx="304800" cy="248700"/>
            </a:xfrm>
            <a:custGeom>
              <a:avLst/>
              <a:gdLst/>
              <a:ahLst/>
              <a:cxnLst/>
              <a:rect l="l" t="t" r="r" b="b"/>
              <a:pathLst>
                <a:path w="120000" h="120000" extrusionOk="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74"/>
            <p:cNvSpPr/>
            <p:nvPr/>
          </p:nvSpPr>
          <p:spPr>
            <a:xfrm>
              <a:off x="1271470" y="2968514"/>
              <a:ext cx="297000" cy="248700"/>
            </a:xfrm>
            <a:custGeom>
              <a:avLst/>
              <a:gdLst/>
              <a:ahLst/>
              <a:cxnLst/>
              <a:rect l="l" t="t" r="r" b="b"/>
              <a:pathLst>
                <a:path w="120000" h="120000" extrusionOk="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74"/>
            <p:cNvSpPr/>
            <p:nvPr/>
          </p:nvSpPr>
          <p:spPr>
            <a:xfrm>
              <a:off x="1841173" y="2944442"/>
              <a:ext cx="297000" cy="297000"/>
            </a:xfrm>
            <a:custGeom>
              <a:avLst/>
              <a:gdLst/>
              <a:ahLst/>
              <a:cxnLst/>
              <a:rect l="l" t="t" r="r" b="b"/>
              <a:pathLst>
                <a:path w="120000" h="120000" extrusionOk="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74"/>
            <p:cNvSpPr/>
            <p:nvPr/>
          </p:nvSpPr>
          <p:spPr>
            <a:xfrm>
              <a:off x="2410875" y="2944442"/>
              <a:ext cx="297000" cy="297000"/>
            </a:xfrm>
            <a:custGeom>
              <a:avLst/>
              <a:gdLst/>
              <a:ahLst/>
              <a:cxnLst/>
              <a:rect l="l" t="t" r="r" b="b"/>
              <a:pathLst>
                <a:path w="120000" h="120000" extrusionOk="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74"/>
            <p:cNvSpPr/>
            <p:nvPr/>
          </p:nvSpPr>
          <p:spPr>
            <a:xfrm>
              <a:off x="2980577" y="2944442"/>
              <a:ext cx="297000" cy="297000"/>
            </a:xfrm>
            <a:custGeom>
              <a:avLst/>
              <a:gdLst/>
              <a:ahLst/>
              <a:cxnLst/>
              <a:rect l="l" t="t" r="r" b="b"/>
              <a:pathLst>
                <a:path w="120000" h="120000" extrusionOk="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74"/>
            <p:cNvSpPr/>
            <p:nvPr/>
          </p:nvSpPr>
          <p:spPr>
            <a:xfrm>
              <a:off x="3550280" y="2944442"/>
              <a:ext cx="297000" cy="297000"/>
            </a:xfrm>
            <a:custGeom>
              <a:avLst/>
              <a:gdLst/>
              <a:ahLst/>
              <a:cxnLst/>
              <a:rect l="l" t="t" r="r" b="b"/>
              <a:pathLst>
                <a:path w="120000" h="120000" extrusionOk="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74"/>
            <p:cNvSpPr/>
            <p:nvPr/>
          </p:nvSpPr>
          <p:spPr>
            <a:xfrm>
              <a:off x="4119982" y="2944442"/>
              <a:ext cx="297000" cy="297000"/>
            </a:xfrm>
            <a:custGeom>
              <a:avLst/>
              <a:gdLst/>
              <a:ahLst/>
              <a:cxnLst/>
              <a:rect l="l" t="t" r="r" b="b"/>
              <a:pathLst>
                <a:path w="120000" h="120000" extrusionOk="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74"/>
            <p:cNvSpPr/>
            <p:nvPr/>
          </p:nvSpPr>
          <p:spPr>
            <a:xfrm>
              <a:off x="4689684" y="2944442"/>
              <a:ext cx="297000" cy="297000"/>
            </a:xfrm>
            <a:custGeom>
              <a:avLst/>
              <a:gdLst/>
              <a:ahLst/>
              <a:cxnLst/>
              <a:rect l="l" t="t" r="r" b="b"/>
              <a:pathLst>
                <a:path w="120000" h="120000" extrusionOk="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74"/>
            <p:cNvSpPr/>
            <p:nvPr/>
          </p:nvSpPr>
          <p:spPr>
            <a:xfrm>
              <a:off x="5259388" y="2944442"/>
              <a:ext cx="297000" cy="297000"/>
            </a:xfrm>
            <a:custGeom>
              <a:avLst/>
              <a:gdLst/>
              <a:ahLst/>
              <a:cxnLst/>
              <a:rect l="l" t="t" r="r" b="b"/>
              <a:pathLst>
                <a:path w="120000" h="120000" extrusionOk="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74"/>
            <p:cNvSpPr/>
            <p:nvPr/>
          </p:nvSpPr>
          <p:spPr>
            <a:xfrm>
              <a:off x="5837113" y="2944442"/>
              <a:ext cx="272700" cy="2970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74"/>
            <p:cNvSpPr/>
            <p:nvPr/>
          </p:nvSpPr>
          <p:spPr>
            <a:xfrm>
              <a:off x="701768" y="3514143"/>
              <a:ext cx="304800" cy="297000"/>
            </a:xfrm>
            <a:custGeom>
              <a:avLst/>
              <a:gdLst/>
              <a:ahLst/>
              <a:cxnLst/>
              <a:rect l="l" t="t" r="r" b="b"/>
              <a:pathLst>
                <a:path w="120000" h="120000" extrusionOk="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74"/>
            <p:cNvSpPr/>
            <p:nvPr/>
          </p:nvSpPr>
          <p:spPr>
            <a:xfrm>
              <a:off x="1271470" y="3514143"/>
              <a:ext cx="297000" cy="297000"/>
            </a:xfrm>
            <a:custGeom>
              <a:avLst/>
              <a:gdLst/>
              <a:ahLst/>
              <a:cxnLst/>
              <a:rect l="l" t="t" r="r" b="b"/>
              <a:pathLst>
                <a:path w="120000" h="120000" extrusionOk="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74"/>
            <p:cNvSpPr/>
            <p:nvPr/>
          </p:nvSpPr>
          <p:spPr>
            <a:xfrm>
              <a:off x="1857222" y="3514143"/>
              <a:ext cx="272700" cy="297000"/>
            </a:xfrm>
            <a:custGeom>
              <a:avLst/>
              <a:gdLst/>
              <a:ahLst/>
              <a:cxnLst/>
              <a:rect l="l" t="t" r="r" b="b"/>
              <a:pathLst>
                <a:path w="120000" h="120000" extrusionOk="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74"/>
            <p:cNvSpPr/>
            <p:nvPr/>
          </p:nvSpPr>
          <p:spPr>
            <a:xfrm>
              <a:off x="2467044" y="3514143"/>
              <a:ext cx="192600" cy="297000"/>
            </a:xfrm>
            <a:custGeom>
              <a:avLst/>
              <a:gdLst/>
              <a:ahLst/>
              <a:cxnLst/>
              <a:rect l="l" t="t" r="r" b="b"/>
              <a:pathLst>
                <a:path w="120000" h="120000" extrusionOk="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74"/>
            <p:cNvSpPr/>
            <p:nvPr/>
          </p:nvSpPr>
          <p:spPr>
            <a:xfrm>
              <a:off x="2980577" y="3514143"/>
              <a:ext cx="297000" cy="2970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74"/>
            <p:cNvSpPr/>
            <p:nvPr/>
          </p:nvSpPr>
          <p:spPr>
            <a:xfrm>
              <a:off x="3550280" y="3514143"/>
              <a:ext cx="297000" cy="297000"/>
            </a:xfrm>
            <a:custGeom>
              <a:avLst/>
              <a:gdLst/>
              <a:ahLst/>
              <a:cxnLst/>
              <a:rect l="l" t="t" r="r" b="b"/>
              <a:pathLst>
                <a:path w="120000" h="120000" extrusionOk="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74"/>
            <p:cNvSpPr/>
            <p:nvPr/>
          </p:nvSpPr>
          <p:spPr>
            <a:xfrm>
              <a:off x="4119982" y="3514143"/>
              <a:ext cx="2970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74"/>
            <p:cNvSpPr/>
            <p:nvPr/>
          </p:nvSpPr>
          <p:spPr>
            <a:xfrm>
              <a:off x="4689684" y="3514143"/>
              <a:ext cx="297000" cy="297000"/>
            </a:xfrm>
            <a:custGeom>
              <a:avLst/>
              <a:gdLst/>
              <a:ahLst/>
              <a:cxnLst/>
              <a:rect l="l" t="t" r="r" b="b"/>
              <a:pathLst>
                <a:path w="120000" h="120000" extrusionOk="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74"/>
            <p:cNvSpPr/>
            <p:nvPr/>
          </p:nvSpPr>
          <p:spPr>
            <a:xfrm>
              <a:off x="5259388" y="3514143"/>
              <a:ext cx="297000" cy="297000"/>
            </a:xfrm>
            <a:custGeom>
              <a:avLst/>
              <a:gdLst/>
              <a:ahLst/>
              <a:cxnLst/>
              <a:rect l="l" t="t" r="r" b="b"/>
              <a:pathLst>
                <a:path w="120000" h="120000" extrusionOk="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74"/>
            <p:cNvSpPr/>
            <p:nvPr/>
          </p:nvSpPr>
          <p:spPr>
            <a:xfrm>
              <a:off x="5821065" y="3514143"/>
              <a:ext cx="304800" cy="297000"/>
            </a:xfrm>
            <a:custGeom>
              <a:avLst/>
              <a:gdLst/>
              <a:ahLst/>
              <a:cxnLst/>
              <a:rect l="l" t="t" r="r" b="b"/>
              <a:pathLst>
                <a:path w="120000" h="120000" extrusionOk="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74"/>
            <p:cNvSpPr/>
            <p:nvPr/>
          </p:nvSpPr>
          <p:spPr>
            <a:xfrm>
              <a:off x="733864" y="4083847"/>
              <a:ext cx="240600" cy="297000"/>
            </a:xfrm>
            <a:custGeom>
              <a:avLst/>
              <a:gdLst/>
              <a:ahLst/>
              <a:cxnLst/>
              <a:rect l="l" t="t" r="r" b="b"/>
              <a:pathLst>
                <a:path w="120000" h="120000" extrusionOk="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74"/>
            <p:cNvSpPr/>
            <p:nvPr/>
          </p:nvSpPr>
          <p:spPr>
            <a:xfrm>
              <a:off x="1303566" y="4083847"/>
              <a:ext cx="240600" cy="297000"/>
            </a:xfrm>
            <a:custGeom>
              <a:avLst/>
              <a:gdLst/>
              <a:ahLst/>
              <a:cxnLst/>
              <a:rect l="l" t="t" r="r" b="b"/>
              <a:pathLst>
                <a:path w="120000" h="120000" extrusionOk="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74"/>
            <p:cNvSpPr/>
            <p:nvPr/>
          </p:nvSpPr>
          <p:spPr>
            <a:xfrm>
              <a:off x="1841173" y="4083847"/>
              <a:ext cx="297000" cy="2970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74"/>
            <p:cNvSpPr/>
            <p:nvPr/>
          </p:nvSpPr>
          <p:spPr>
            <a:xfrm>
              <a:off x="2410875" y="4091869"/>
              <a:ext cx="297000" cy="272700"/>
            </a:xfrm>
            <a:custGeom>
              <a:avLst/>
              <a:gdLst/>
              <a:ahLst/>
              <a:cxnLst/>
              <a:rect l="l" t="t" r="r" b="b"/>
              <a:pathLst>
                <a:path w="120000" h="120000" extrusionOk="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74"/>
            <p:cNvSpPr/>
            <p:nvPr/>
          </p:nvSpPr>
          <p:spPr>
            <a:xfrm>
              <a:off x="2980577" y="4091869"/>
              <a:ext cx="297000" cy="272700"/>
            </a:xfrm>
            <a:custGeom>
              <a:avLst/>
              <a:gdLst/>
              <a:ahLst/>
              <a:cxnLst/>
              <a:rect l="l" t="t" r="r" b="b"/>
              <a:pathLst>
                <a:path w="120000" h="120000" extrusionOk="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74"/>
            <p:cNvSpPr/>
            <p:nvPr/>
          </p:nvSpPr>
          <p:spPr>
            <a:xfrm>
              <a:off x="3550280" y="4083847"/>
              <a:ext cx="297000" cy="297000"/>
            </a:xfrm>
            <a:custGeom>
              <a:avLst/>
              <a:gdLst/>
              <a:ahLst/>
              <a:cxnLst/>
              <a:rect l="l" t="t" r="r" b="b"/>
              <a:pathLst>
                <a:path w="120000" h="120000" extrusionOk="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74"/>
            <p:cNvSpPr/>
            <p:nvPr/>
          </p:nvSpPr>
          <p:spPr>
            <a:xfrm>
              <a:off x="4119982" y="4083847"/>
              <a:ext cx="297000" cy="2970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74"/>
            <p:cNvSpPr/>
            <p:nvPr/>
          </p:nvSpPr>
          <p:spPr>
            <a:xfrm>
              <a:off x="4689684" y="4083847"/>
              <a:ext cx="297000" cy="297000"/>
            </a:xfrm>
            <a:custGeom>
              <a:avLst/>
              <a:gdLst/>
              <a:ahLst/>
              <a:cxnLst/>
              <a:rect l="l" t="t" r="r" b="b"/>
              <a:pathLst>
                <a:path w="120000" h="120000" extrusionOk="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74"/>
            <p:cNvSpPr/>
            <p:nvPr/>
          </p:nvSpPr>
          <p:spPr>
            <a:xfrm>
              <a:off x="5259388" y="4083847"/>
              <a:ext cx="297000" cy="297000"/>
            </a:xfrm>
            <a:custGeom>
              <a:avLst/>
              <a:gdLst/>
              <a:ahLst/>
              <a:cxnLst/>
              <a:rect l="l" t="t" r="r" b="b"/>
              <a:pathLst>
                <a:path w="120000" h="120000" extrusionOk="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74"/>
            <p:cNvSpPr/>
            <p:nvPr/>
          </p:nvSpPr>
          <p:spPr>
            <a:xfrm>
              <a:off x="5821065" y="4107917"/>
              <a:ext cx="304800" cy="240600"/>
            </a:xfrm>
            <a:custGeom>
              <a:avLst/>
              <a:gdLst/>
              <a:ahLst/>
              <a:cxnLst/>
              <a:rect l="l" t="t" r="r" b="b"/>
              <a:pathLst>
                <a:path w="120000" h="120000" extrusionOk="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74"/>
            <p:cNvSpPr/>
            <p:nvPr/>
          </p:nvSpPr>
          <p:spPr>
            <a:xfrm>
              <a:off x="6311518" y="673648"/>
              <a:ext cx="304800" cy="272700"/>
            </a:xfrm>
            <a:custGeom>
              <a:avLst/>
              <a:gdLst/>
              <a:ahLst/>
              <a:cxnLst/>
              <a:rect l="l" t="t" r="r" b="b"/>
              <a:pathLst>
                <a:path w="120000" h="120000" extrusionOk="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74"/>
            <p:cNvSpPr/>
            <p:nvPr/>
          </p:nvSpPr>
          <p:spPr>
            <a:xfrm>
              <a:off x="6881220" y="697720"/>
              <a:ext cx="297000" cy="216600"/>
            </a:xfrm>
            <a:custGeom>
              <a:avLst/>
              <a:gdLst/>
              <a:ahLst/>
              <a:cxnLst/>
              <a:rect l="l" t="t" r="r" b="b"/>
              <a:pathLst>
                <a:path w="120000" h="120000" extrusionOk="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74"/>
            <p:cNvSpPr/>
            <p:nvPr/>
          </p:nvSpPr>
          <p:spPr>
            <a:xfrm>
              <a:off x="7403498" y="673646"/>
              <a:ext cx="297000" cy="240600"/>
            </a:xfrm>
            <a:custGeom>
              <a:avLst/>
              <a:gdLst/>
              <a:ahLst/>
              <a:cxnLst/>
              <a:rect l="l" t="t" r="r" b="b"/>
              <a:pathLst>
                <a:path w="120000" h="120000" extrusionOk="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74"/>
            <p:cNvSpPr/>
            <p:nvPr/>
          </p:nvSpPr>
          <p:spPr>
            <a:xfrm>
              <a:off x="7973200" y="673646"/>
              <a:ext cx="297000" cy="240600"/>
            </a:xfrm>
            <a:custGeom>
              <a:avLst/>
              <a:gdLst/>
              <a:ahLst/>
              <a:cxnLst/>
              <a:rect l="l" t="t" r="r" b="b"/>
              <a:pathLst>
                <a:path w="120000" h="120000" extrusionOk="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74"/>
            <p:cNvSpPr/>
            <p:nvPr/>
          </p:nvSpPr>
          <p:spPr>
            <a:xfrm>
              <a:off x="6323652" y="2928150"/>
              <a:ext cx="297000" cy="297000"/>
            </a:xfrm>
            <a:custGeom>
              <a:avLst/>
              <a:gdLst/>
              <a:ahLst/>
              <a:cxnLst/>
              <a:rect l="l" t="t" r="r" b="b"/>
              <a:pathLst>
                <a:path w="120000" h="120000" extrusionOk="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74"/>
            <p:cNvSpPr/>
            <p:nvPr/>
          </p:nvSpPr>
          <p:spPr>
            <a:xfrm>
              <a:off x="6893355" y="2928150"/>
              <a:ext cx="297000" cy="297000"/>
            </a:xfrm>
            <a:custGeom>
              <a:avLst/>
              <a:gdLst/>
              <a:ahLst/>
              <a:cxnLst/>
              <a:rect l="l" t="t" r="r" b="b"/>
              <a:pathLst>
                <a:path w="120000" h="120000" extrusionOk="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74"/>
            <p:cNvSpPr/>
            <p:nvPr/>
          </p:nvSpPr>
          <p:spPr>
            <a:xfrm>
              <a:off x="7463057" y="3516138"/>
              <a:ext cx="297000" cy="297000"/>
            </a:xfrm>
            <a:custGeom>
              <a:avLst/>
              <a:gdLst/>
              <a:ahLst/>
              <a:cxnLst/>
              <a:rect l="l" t="t" r="r" b="b"/>
              <a:pathLst>
                <a:path w="120000" h="120000" extrusionOk="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74"/>
            <p:cNvSpPr/>
            <p:nvPr/>
          </p:nvSpPr>
          <p:spPr>
            <a:xfrm>
              <a:off x="8032759" y="3548234"/>
              <a:ext cx="297000" cy="240600"/>
            </a:xfrm>
            <a:custGeom>
              <a:avLst/>
              <a:gdLst/>
              <a:ahLst/>
              <a:cxnLst/>
              <a:rect l="l" t="t" r="r" b="b"/>
              <a:pathLst>
                <a:path w="120000" h="120000" extrusionOk="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74"/>
            <p:cNvSpPr/>
            <p:nvPr/>
          </p:nvSpPr>
          <p:spPr>
            <a:xfrm>
              <a:off x="6311518" y="1227301"/>
              <a:ext cx="304800" cy="297000"/>
            </a:xfrm>
            <a:custGeom>
              <a:avLst/>
              <a:gdLst/>
              <a:ahLst/>
              <a:cxnLst/>
              <a:rect l="l" t="t" r="r" b="b"/>
              <a:pathLst>
                <a:path w="120000" h="120000" extrusionOk="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74"/>
            <p:cNvSpPr/>
            <p:nvPr/>
          </p:nvSpPr>
          <p:spPr>
            <a:xfrm>
              <a:off x="6881220" y="1227301"/>
              <a:ext cx="297000" cy="297000"/>
            </a:xfrm>
            <a:custGeom>
              <a:avLst/>
              <a:gdLst/>
              <a:ahLst/>
              <a:cxnLst/>
              <a:rect l="l" t="t" r="r" b="b"/>
              <a:pathLst>
                <a:path w="120000" h="120000" extrusionOk="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74"/>
            <p:cNvSpPr/>
            <p:nvPr/>
          </p:nvSpPr>
          <p:spPr>
            <a:xfrm>
              <a:off x="7403498" y="1243348"/>
              <a:ext cx="297000" cy="240600"/>
            </a:xfrm>
            <a:custGeom>
              <a:avLst/>
              <a:gdLst/>
              <a:ahLst/>
              <a:cxnLst/>
              <a:rect l="l" t="t" r="r" b="b"/>
              <a:pathLst>
                <a:path w="120000" h="120000" extrusionOk="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74"/>
            <p:cNvSpPr/>
            <p:nvPr/>
          </p:nvSpPr>
          <p:spPr>
            <a:xfrm>
              <a:off x="7973200" y="1243348"/>
              <a:ext cx="297000" cy="240600"/>
            </a:xfrm>
            <a:custGeom>
              <a:avLst/>
              <a:gdLst/>
              <a:ahLst/>
              <a:cxnLst/>
              <a:rect l="l" t="t" r="r" b="b"/>
              <a:pathLst>
                <a:path w="120000" h="120000" extrusionOk="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74"/>
            <p:cNvSpPr/>
            <p:nvPr/>
          </p:nvSpPr>
          <p:spPr>
            <a:xfrm>
              <a:off x="6323652" y="3529948"/>
              <a:ext cx="297000" cy="240600"/>
            </a:xfrm>
            <a:custGeom>
              <a:avLst/>
              <a:gdLst/>
              <a:ahLst/>
              <a:cxnLst/>
              <a:rect l="l" t="t" r="r" b="b"/>
              <a:pathLst>
                <a:path w="120000" h="120000" extrusionOk="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74"/>
            <p:cNvSpPr/>
            <p:nvPr/>
          </p:nvSpPr>
          <p:spPr>
            <a:xfrm>
              <a:off x="6893355" y="3529948"/>
              <a:ext cx="297000" cy="240600"/>
            </a:xfrm>
            <a:custGeom>
              <a:avLst/>
              <a:gdLst/>
              <a:ahLst/>
              <a:cxnLst/>
              <a:rect l="l" t="t" r="r" b="b"/>
              <a:pathLst>
                <a:path w="120000" h="120000" extrusionOk="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74"/>
            <p:cNvSpPr/>
            <p:nvPr/>
          </p:nvSpPr>
          <p:spPr>
            <a:xfrm>
              <a:off x="7463057" y="4096000"/>
              <a:ext cx="297000" cy="272700"/>
            </a:xfrm>
            <a:custGeom>
              <a:avLst/>
              <a:gdLst/>
              <a:ahLst/>
              <a:cxnLst/>
              <a:rect l="l" t="t" r="r" b="b"/>
              <a:pathLst>
                <a:path w="120000" h="120000" extrusionOk="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74"/>
            <p:cNvSpPr/>
            <p:nvPr/>
          </p:nvSpPr>
          <p:spPr>
            <a:xfrm>
              <a:off x="8032759" y="4112048"/>
              <a:ext cx="297000" cy="240600"/>
            </a:xfrm>
            <a:custGeom>
              <a:avLst/>
              <a:gdLst/>
              <a:ahLst/>
              <a:cxnLst/>
              <a:rect l="l" t="t" r="r" b="b"/>
              <a:pathLst>
                <a:path w="120000" h="120000" extrusionOk="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74"/>
            <p:cNvSpPr/>
            <p:nvPr/>
          </p:nvSpPr>
          <p:spPr>
            <a:xfrm>
              <a:off x="6311518" y="1797003"/>
              <a:ext cx="304800" cy="2970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74"/>
            <p:cNvSpPr/>
            <p:nvPr/>
          </p:nvSpPr>
          <p:spPr>
            <a:xfrm>
              <a:off x="6881220" y="1813051"/>
              <a:ext cx="297000" cy="264900"/>
            </a:xfrm>
            <a:custGeom>
              <a:avLst/>
              <a:gdLst/>
              <a:ahLst/>
              <a:cxnLst/>
              <a:rect l="l" t="t" r="r" b="b"/>
              <a:pathLst>
                <a:path w="120000" h="120000" extrusionOk="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74"/>
            <p:cNvSpPr/>
            <p:nvPr/>
          </p:nvSpPr>
          <p:spPr>
            <a:xfrm>
              <a:off x="7403498" y="1805025"/>
              <a:ext cx="297000" cy="248700"/>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74"/>
            <p:cNvSpPr/>
            <p:nvPr/>
          </p:nvSpPr>
          <p:spPr>
            <a:xfrm>
              <a:off x="7973200" y="1780953"/>
              <a:ext cx="304800" cy="297000"/>
            </a:xfrm>
            <a:custGeom>
              <a:avLst/>
              <a:gdLst/>
              <a:ahLst/>
              <a:cxnLst/>
              <a:rect l="l" t="t" r="r" b="b"/>
              <a:pathLst>
                <a:path w="120000" h="120000" extrusionOk="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74"/>
            <p:cNvSpPr/>
            <p:nvPr/>
          </p:nvSpPr>
          <p:spPr>
            <a:xfrm>
              <a:off x="6323652" y="4067553"/>
              <a:ext cx="297000" cy="297000"/>
            </a:xfrm>
            <a:custGeom>
              <a:avLst/>
              <a:gdLst/>
              <a:ahLst/>
              <a:cxnLst/>
              <a:rect l="l" t="t" r="r" b="b"/>
              <a:pathLst>
                <a:path w="120000" h="120000" extrusionOk="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74"/>
            <p:cNvSpPr/>
            <p:nvPr/>
          </p:nvSpPr>
          <p:spPr>
            <a:xfrm>
              <a:off x="6893355" y="4075577"/>
              <a:ext cx="297000" cy="272700"/>
            </a:xfrm>
            <a:custGeom>
              <a:avLst/>
              <a:gdLst/>
              <a:ahLst/>
              <a:cxnLst/>
              <a:rect l="l" t="t" r="r" b="b"/>
              <a:pathLst>
                <a:path w="120000" h="120000" extrusionOk="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74"/>
            <p:cNvSpPr/>
            <p:nvPr/>
          </p:nvSpPr>
          <p:spPr>
            <a:xfrm>
              <a:off x="6311518" y="2390777"/>
              <a:ext cx="304800" cy="240600"/>
            </a:xfrm>
            <a:custGeom>
              <a:avLst/>
              <a:gdLst/>
              <a:ahLst/>
              <a:cxnLst/>
              <a:rect l="l" t="t" r="r" b="b"/>
              <a:pathLst>
                <a:path w="120000" h="120000" extrusionOk="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74"/>
            <p:cNvSpPr/>
            <p:nvPr/>
          </p:nvSpPr>
          <p:spPr>
            <a:xfrm>
              <a:off x="6913316" y="2366707"/>
              <a:ext cx="240600" cy="297000"/>
            </a:xfrm>
            <a:custGeom>
              <a:avLst/>
              <a:gdLst/>
              <a:ahLst/>
              <a:cxnLst/>
              <a:rect l="l" t="t" r="r" b="b"/>
              <a:pathLst>
                <a:path w="120000" h="120000" extrusionOk="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74"/>
            <p:cNvSpPr/>
            <p:nvPr/>
          </p:nvSpPr>
          <p:spPr>
            <a:xfrm>
              <a:off x="7451641" y="2350657"/>
              <a:ext cx="200700" cy="297000"/>
            </a:xfrm>
            <a:custGeom>
              <a:avLst/>
              <a:gdLst/>
              <a:ahLst/>
              <a:cxnLst/>
              <a:rect l="l" t="t" r="r" b="b"/>
              <a:pathLst>
                <a:path w="120000" h="120000" extrusionOk="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74"/>
            <p:cNvSpPr/>
            <p:nvPr/>
          </p:nvSpPr>
          <p:spPr>
            <a:xfrm>
              <a:off x="7950075" y="236520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74"/>
            <p:cNvSpPr/>
            <p:nvPr/>
          </p:nvSpPr>
          <p:spPr>
            <a:xfrm>
              <a:off x="7463039" y="2949445"/>
              <a:ext cx="297000" cy="297000"/>
            </a:xfrm>
            <a:custGeom>
              <a:avLst/>
              <a:gdLst/>
              <a:ahLst/>
              <a:cxnLst/>
              <a:rect l="l" t="t" r="r" b="b"/>
              <a:pathLst>
                <a:path w="120000" h="120000" extrusionOk="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74"/>
            <p:cNvSpPr/>
            <p:nvPr/>
          </p:nvSpPr>
          <p:spPr>
            <a:xfrm>
              <a:off x="8096934" y="2949445"/>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219"/>
        <p:cNvGrpSpPr/>
        <p:nvPr/>
      </p:nvGrpSpPr>
      <p:grpSpPr>
        <a:xfrm>
          <a:off x="0" y="0"/>
          <a:ext cx="0" cy="0"/>
          <a:chOff x="0" y="0"/>
          <a:chExt cx="0" cy="0"/>
        </a:xfrm>
      </p:grpSpPr>
      <p:grpSp>
        <p:nvGrpSpPr>
          <p:cNvPr id="1220" name="Google Shape;1220;p75"/>
          <p:cNvGrpSpPr/>
          <p:nvPr/>
        </p:nvGrpSpPr>
        <p:grpSpPr>
          <a:xfrm>
            <a:off x="2149887" y="1949831"/>
            <a:ext cx="5148538" cy="1385900"/>
            <a:chOff x="2149887" y="1949831"/>
            <a:chExt cx="5148538" cy="1385900"/>
          </a:xfrm>
        </p:grpSpPr>
        <p:grpSp>
          <p:nvGrpSpPr>
            <p:cNvPr id="1221" name="Google Shape;1221;p75"/>
            <p:cNvGrpSpPr/>
            <p:nvPr/>
          </p:nvGrpSpPr>
          <p:grpSpPr>
            <a:xfrm>
              <a:off x="2149887" y="1949831"/>
              <a:ext cx="1127125" cy="1385900"/>
              <a:chOff x="3221037" y="1929606"/>
              <a:chExt cx="1127125" cy="1385900"/>
            </a:xfrm>
          </p:grpSpPr>
          <p:sp>
            <p:nvSpPr>
              <p:cNvPr id="1222" name="Google Shape;1222;p75"/>
              <p:cNvSpPr/>
              <p:nvPr/>
            </p:nvSpPr>
            <p:spPr>
              <a:xfrm>
                <a:off x="3221037" y="1929606"/>
                <a:ext cx="1127125" cy="138590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3" name="Google Shape;1223;p75"/>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4" name="Google Shape;1224;p75"/>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5" name="Google Shape;1225;p75"/>
              <p:cNvSpPr/>
              <p:nvPr/>
            </p:nvSpPr>
            <p:spPr>
              <a:xfrm>
                <a:off x="3241040" y="2425894"/>
                <a:ext cx="1087200" cy="67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Font typeface="Calibri"/>
                  <a:buNone/>
                </a:pPr>
                <a:r>
                  <a:rPr lang="en" sz="3600" b="0" i="0" u="none" strike="noStrike" cap="none">
                    <a:solidFill>
                      <a:srgbClr val="FFFFFF"/>
                    </a:solidFill>
                    <a:latin typeface="Open Sans"/>
                    <a:ea typeface="Open Sans"/>
                    <a:cs typeface="Open Sans"/>
                    <a:sym typeface="Open Sans"/>
                  </a:rPr>
                  <a:t>FGST</a:t>
                </a:r>
                <a:endParaRPr sz="3600" b="0" i="0" u="none" strike="noStrike" cap="none">
                  <a:solidFill>
                    <a:srgbClr val="000000"/>
                  </a:solidFill>
                  <a:latin typeface="Open Sans"/>
                  <a:ea typeface="Open Sans"/>
                  <a:cs typeface="Open Sans"/>
                  <a:sym typeface="Open Sans"/>
                </a:endParaRPr>
              </a:p>
            </p:txBody>
          </p:sp>
        </p:grpSp>
        <p:sp>
          <p:nvSpPr>
            <p:cNvPr id="1226" name="Google Shape;1226;p75"/>
            <p:cNvSpPr txBox="1"/>
            <p:nvPr/>
          </p:nvSpPr>
          <p:spPr>
            <a:xfrm>
              <a:off x="4098025" y="2210975"/>
              <a:ext cx="32004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b="0" i="0" u="none" strike="noStrike" cap="none">
                  <a:solidFill>
                    <a:srgbClr val="595959"/>
                  </a:solidFill>
                  <a:latin typeface="Open Sans"/>
                  <a:ea typeface="Open Sans"/>
                  <a:cs typeface="Open Sans"/>
                  <a:sym typeface="Open Sans"/>
                </a:rPr>
                <a:t>Free Google</a:t>
              </a:r>
              <a:r>
                <a:rPr lang="en"/>
                <a:t> </a:t>
              </a:r>
              <a:r>
                <a:rPr lang="en" sz="2800" b="0" i="0" u="none" strike="noStrike" cap="none">
                  <a:solidFill>
                    <a:srgbClr val="595959"/>
                  </a:solidFill>
                  <a:latin typeface="Open Sans"/>
                  <a:ea typeface="Open Sans"/>
                  <a:cs typeface="Open Sans"/>
                  <a:sym typeface="Open Sans"/>
                </a:rPr>
                <a:t>Slides Templates</a:t>
              </a:r>
              <a:endParaRPr sz="2800" b="0" i="0" u="none" strike="noStrike" cap="none">
                <a:solidFill>
                  <a:srgbClr val="595959"/>
                </a:solidFill>
                <a:latin typeface="Open Sans"/>
                <a:ea typeface="Open Sans"/>
                <a:cs typeface="Open Sans"/>
                <a:sym typeface="Open Sans"/>
              </a:endParaRPr>
            </a:p>
          </p:txBody>
        </p:sp>
        <p:cxnSp>
          <p:nvCxnSpPr>
            <p:cNvPr id="1227" name="Google Shape;1227;p75"/>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VỀ ĐỀ TÀI</a:t>
            </a:r>
          </a:p>
        </p:txBody>
      </p:sp>
      <p:sp>
        <p:nvSpPr>
          <p:cNvPr id="3" name="Text Placeholder 2">
            <a:extLst>
              <a:ext uri="{FF2B5EF4-FFF2-40B4-BE49-F238E27FC236}">
                <a16:creationId xmlns:a16="http://schemas.microsoft.com/office/drawing/2014/main" id="{7F686C91-DBE5-FA3E-CB5E-E4D0FD5C3806}"/>
              </a:ext>
            </a:extLst>
          </p:cNvPr>
          <p:cNvSpPr>
            <a:spLocks noGrp="1"/>
          </p:cNvSpPr>
          <p:nvPr>
            <p:ph type="body" idx="1"/>
          </p:nvPr>
        </p:nvSpPr>
        <p:spPr>
          <a:xfrm>
            <a:off x="611842" y="1378922"/>
            <a:ext cx="4814046" cy="3416400"/>
          </a:xfrm>
        </p:spPr>
        <p:txBody>
          <a:bodyPr/>
          <a:lstStyle/>
          <a:p>
            <a:r>
              <a:rPr lang="en-US"/>
              <a:t>Khảo sát và phân tích website bán giày</a:t>
            </a:r>
          </a:p>
          <a:p>
            <a:r>
              <a:rPr lang="en-US"/>
              <a:t>Thiết kế website bán giày</a:t>
            </a:r>
          </a:p>
          <a:p>
            <a:r>
              <a:rPr lang="en-US"/>
              <a:t>Cài đặt website bán giày sử dụng VueJS và Spring Boot</a:t>
            </a:r>
          </a:p>
          <a:p>
            <a:r>
              <a:rPr lang="en-US"/>
              <a:t>Kiểm thử</a:t>
            </a:r>
          </a:p>
        </p:txBody>
      </p:sp>
      <p:pic>
        <p:nvPicPr>
          <p:cNvPr id="7" name="Google Shape;60;p4">
            <a:extLst>
              <a:ext uri="{FF2B5EF4-FFF2-40B4-BE49-F238E27FC236}">
                <a16:creationId xmlns:a16="http://schemas.microsoft.com/office/drawing/2014/main" id="{D7D02C8D-2107-DE2E-C1CB-E51C69DC289D}"/>
              </a:ext>
            </a:extLst>
          </p:cNvPr>
          <p:cNvPicPr preferRelativeResize="0"/>
          <p:nvPr/>
        </p:nvPicPr>
        <p:blipFill rotWithShape="1">
          <a:blip r:embed="rId2">
            <a:alphaModFix/>
          </a:blip>
          <a:srcRect/>
          <a:stretch/>
        </p:blipFill>
        <p:spPr>
          <a:xfrm>
            <a:off x="5425888" y="1348400"/>
            <a:ext cx="3106270" cy="2732782"/>
          </a:xfrm>
          <a:prstGeom prst="rect">
            <a:avLst/>
          </a:prstGeom>
          <a:noFill/>
          <a:ln>
            <a:noFill/>
          </a:ln>
        </p:spPr>
      </p:pic>
      <p:sp>
        <p:nvSpPr>
          <p:cNvPr id="6" name="Subtitle 8">
            <a:extLst>
              <a:ext uri="{FF2B5EF4-FFF2-40B4-BE49-F238E27FC236}">
                <a16:creationId xmlns:a16="http://schemas.microsoft.com/office/drawing/2014/main" id="{A5817AFE-A6EA-442A-3FD5-FB3896B03991}"/>
              </a:ext>
            </a:extLst>
          </p:cNvPr>
          <p:cNvSpPr>
            <a:spLocks noGrp="1"/>
          </p:cNvSpPr>
          <p:nvPr>
            <p:ph type="subTitle" idx="2"/>
          </p:nvPr>
        </p:nvSpPr>
        <p:spPr>
          <a:xfrm>
            <a:off x="370483" y="941525"/>
            <a:ext cx="8460000" cy="393600"/>
          </a:xfrm>
        </p:spPr>
        <p:txBody>
          <a:bodyPr/>
          <a:lstStyle/>
          <a:p>
            <a:r>
              <a:rPr lang="en-US" b="1">
                <a:latin typeface="Muli" panose="020B0604020202020204" charset="0"/>
              </a:rPr>
              <a:t>Mục tiêu đề tài:</a:t>
            </a:r>
          </a:p>
        </p:txBody>
      </p:sp>
    </p:spTree>
    <p:extLst>
      <p:ext uri="{BB962C8B-B14F-4D97-AF65-F5344CB8AC3E}">
        <p14:creationId xmlns:p14="http://schemas.microsoft.com/office/powerpoint/2010/main" val="19332040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VỀ ĐỀ TÀI</a:t>
            </a:r>
          </a:p>
        </p:txBody>
      </p:sp>
      <p:sp>
        <p:nvSpPr>
          <p:cNvPr id="3" name="Text Placeholder 2">
            <a:extLst>
              <a:ext uri="{FF2B5EF4-FFF2-40B4-BE49-F238E27FC236}">
                <a16:creationId xmlns:a16="http://schemas.microsoft.com/office/drawing/2014/main" id="{7F686C91-DBE5-FA3E-CB5E-E4D0FD5C3806}"/>
              </a:ext>
            </a:extLst>
          </p:cNvPr>
          <p:cNvSpPr>
            <a:spLocks noGrp="1"/>
          </p:cNvSpPr>
          <p:nvPr>
            <p:ph type="body" idx="1"/>
          </p:nvPr>
        </p:nvSpPr>
        <p:spPr>
          <a:xfrm>
            <a:off x="611841" y="1336356"/>
            <a:ext cx="4814047" cy="3416400"/>
          </a:xfrm>
        </p:spPr>
        <p:txBody>
          <a:bodyPr/>
          <a:lstStyle/>
          <a:p>
            <a:r>
              <a:rPr lang="en-US"/>
              <a:t>Cửa hàng bán giày Des Shoes.</a:t>
            </a:r>
          </a:p>
          <a:p>
            <a:r>
              <a:rPr lang="en-US"/>
              <a:t>Công nghệ Spring Boot, VueJS, MySQL.</a:t>
            </a:r>
          </a:p>
          <a:p>
            <a:r>
              <a:rPr lang="en-US"/>
              <a:t>Xây dựng website quy mô nhỏ.</a:t>
            </a:r>
          </a:p>
          <a:p>
            <a:r>
              <a:rPr lang="en-US"/>
              <a:t>Quảng bá sản phẩm tiếp cận với khách hàng xa.</a:t>
            </a:r>
          </a:p>
          <a:p>
            <a:r>
              <a:rPr lang="en-US"/>
              <a:t>Tăng doanh thu cho cửa hàng.</a:t>
            </a:r>
          </a:p>
        </p:txBody>
      </p:sp>
      <p:sp>
        <p:nvSpPr>
          <p:cNvPr id="9" name="Subtitle 8">
            <a:extLst>
              <a:ext uri="{FF2B5EF4-FFF2-40B4-BE49-F238E27FC236}">
                <a16:creationId xmlns:a16="http://schemas.microsoft.com/office/drawing/2014/main" id="{83977A6C-0D27-7A8E-1E0A-15DF34E8C2C4}"/>
              </a:ext>
            </a:extLst>
          </p:cNvPr>
          <p:cNvSpPr>
            <a:spLocks noGrp="1"/>
          </p:cNvSpPr>
          <p:nvPr>
            <p:ph type="subTitle" idx="2"/>
          </p:nvPr>
        </p:nvSpPr>
        <p:spPr/>
        <p:txBody>
          <a:bodyPr/>
          <a:lstStyle/>
          <a:p>
            <a:r>
              <a:rPr lang="en-US" b="1">
                <a:latin typeface="Muli" panose="020B0604020202020204" charset="0"/>
              </a:rPr>
              <a:t>Nội dung nghiên cứu:</a:t>
            </a:r>
          </a:p>
        </p:txBody>
      </p:sp>
      <p:pic>
        <p:nvPicPr>
          <p:cNvPr id="7" name="Google Shape;60;p4">
            <a:extLst>
              <a:ext uri="{FF2B5EF4-FFF2-40B4-BE49-F238E27FC236}">
                <a16:creationId xmlns:a16="http://schemas.microsoft.com/office/drawing/2014/main" id="{D7D02C8D-2107-DE2E-C1CB-E51C69DC289D}"/>
              </a:ext>
            </a:extLst>
          </p:cNvPr>
          <p:cNvPicPr preferRelativeResize="0"/>
          <p:nvPr/>
        </p:nvPicPr>
        <p:blipFill rotWithShape="1">
          <a:blip r:embed="rId2">
            <a:alphaModFix/>
          </a:blip>
          <a:srcRect/>
          <a:stretch/>
        </p:blipFill>
        <p:spPr>
          <a:xfrm>
            <a:off x="5425888" y="1348400"/>
            <a:ext cx="3106270" cy="2732782"/>
          </a:xfrm>
          <a:prstGeom prst="rect">
            <a:avLst/>
          </a:prstGeom>
          <a:noFill/>
          <a:ln>
            <a:noFill/>
          </a:ln>
        </p:spPr>
      </p:pic>
    </p:spTree>
    <p:extLst>
      <p:ext uri="{BB962C8B-B14F-4D97-AF65-F5344CB8AC3E}">
        <p14:creationId xmlns:p14="http://schemas.microsoft.com/office/powerpoint/2010/main" val="5123793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CÔNG NGHỆ VÀ NGÔN NGỮ SỬ DỤNG</a:t>
            </a:r>
            <a:endParaRPr/>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uli"/>
                <a:ea typeface="Muli"/>
                <a:cs typeface="Muli"/>
                <a:sym typeface="Muli"/>
              </a:rPr>
              <a:t>VueJS(Javascript)</a:t>
            </a:r>
            <a:endParaRPr>
              <a:solidFill>
                <a:srgbClr val="FFFFFF"/>
              </a:solidFill>
              <a:latin typeface="Muli"/>
              <a:ea typeface="Muli"/>
              <a:cs typeface="Muli"/>
              <a:sym typeface="Muli"/>
            </a:endParaRPr>
          </a:p>
        </p:txBody>
      </p:sp>
      <p:sp>
        <p:nvSpPr>
          <p:cNvPr id="366" name="Google Shape;366;p47"/>
          <p:cNvSpPr/>
          <p:nvPr/>
        </p:nvSpPr>
        <p:spPr>
          <a:xfrm>
            <a:off x="3258600" y="31058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uli"/>
                <a:ea typeface="Muli"/>
                <a:cs typeface="Muli"/>
                <a:sym typeface="Muli"/>
              </a:rPr>
              <a:t>Spring Boot(Java).</a:t>
            </a:r>
            <a:endParaRPr>
              <a:solidFill>
                <a:srgbClr val="FFFFFF"/>
              </a:solidFill>
              <a:latin typeface="Muli"/>
              <a:ea typeface="Muli"/>
              <a:cs typeface="Muli"/>
              <a:sym typeface="Muli"/>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uli"/>
                <a:ea typeface="Muli"/>
                <a:cs typeface="Muli"/>
                <a:sym typeface="Muli"/>
              </a:rPr>
              <a:t>SQL(MySQL)</a:t>
            </a:r>
            <a:endParaRPr>
              <a:solidFill>
                <a:srgbClr val="FFFFFF"/>
              </a:solidFill>
              <a:latin typeface="Muli"/>
              <a:ea typeface="Muli"/>
              <a:cs typeface="Muli"/>
              <a:sym typeface="Muli"/>
            </a:endParaRPr>
          </a:p>
        </p:txBody>
      </p:sp>
      <p:pic>
        <p:nvPicPr>
          <p:cNvPr id="3" name="Picture 2">
            <a:extLst>
              <a:ext uri="{FF2B5EF4-FFF2-40B4-BE49-F238E27FC236}">
                <a16:creationId xmlns:a16="http://schemas.microsoft.com/office/drawing/2014/main" id="{4B337B1D-627B-96BE-2C0D-30DF95E8FC1B}"/>
              </a:ext>
            </a:extLst>
          </p:cNvPr>
          <p:cNvPicPr>
            <a:picLocks noChangeAspect="1"/>
          </p:cNvPicPr>
          <p:nvPr/>
        </p:nvPicPr>
        <p:blipFill rotWithShape="1">
          <a:blip r:embed="rId3"/>
          <a:srcRect t="1399" b="10513"/>
          <a:stretch/>
        </p:blipFill>
        <p:spPr>
          <a:xfrm>
            <a:off x="562000" y="3105797"/>
            <a:ext cx="2626798" cy="1468803"/>
          </a:xfrm>
          <a:prstGeom prst="rect">
            <a:avLst/>
          </a:prstGeom>
        </p:spPr>
      </p:pic>
      <p:pic>
        <p:nvPicPr>
          <p:cNvPr id="5" name="Picture 4">
            <a:extLst>
              <a:ext uri="{FF2B5EF4-FFF2-40B4-BE49-F238E27FC236}">
                <a16:creationId xmlns:a16="http://schemas.microsoft.com/office/drawing/2014/main" id="{FC02C28E-E21E-4CAD-81B7-560060A440F4}"/>
              </a:ext>
            </a:extLst>
          </p:cNvPr>
          <p:cNvPicPr>
            <a:picLocks noChangeAspect="1"/>
          </p:cNvPicPr>
          <p:nvPr/>
        </p:nvPicPr>
        <p:blipFill>
          <a:blip r:embed="rId4"/>
          <a:stretch>
            <a:fillRect/>
          </a:stretch>
        </p:blipFill>
        <p:spPr>
          <a:xfrm>
            <a:off x="3258601" y="1562100"/>
            <a:ext cx="2626800" cy="1468800"/>
          </a:xfrm>
          <a:prstGeom prst="rect">
            <a:avLst/>
          </a:prstGeom>
        </p:spPr>
      </p:pic>
      <p:pic>
        <p:nvPicPr>
          <p:cNvPr id="7" name="Picture 6">
            <a:extLst>
              <a:ext uri="{FF2B5EF4-FFF2-40B4-BE49-F238E27FC236}">
                <a16:creationId xmlns:a16="http://schemas.microsoft.com/office/drawing/2014/main" id="{27FC58C0-1C84-54B1-A400-035AEFFFCE80}"/>
              </a:ext>
            </a:extLst>
          </p:cNvPr>
          <p:cNvPicPr>
            <a:picLocks noChangeAspect="1"/>
          </p:cNvPicPr>
          <p:nvPr/>
        </p:nvPicPr>
        <p:blipFill rotWithShape="1">
          <a:blip r:embed="rId5"/>
          <a:srcRect r="618" b="484"/>
          <a:stretch/>
        </p:blipFill>
        <p:spPr>
          <a:xfrm>
            <a:off x="5955201" y="3105798"/>
            <a:ext cx="2610575" cy="1468800"/>
          </a:xfrm>
          <a:prstGeom prst="rect">
            <a:avLst/>
          </a:prstGeom>
        </p:spPr>
      </p:pic>
      <p:sp>
        <p:nvSpPr>
          <p:cNvPr id="10" name="Google Shape;388;p49">
            <a:extLst>
              <a:ext uri="{FF2B5EF4-FFF2-40B4-BE49-F238E27FC236}">
                <a16:creationId xmlns:a16="http://schemas.microsoft.com/office/drawing/2014/main" id="{C03BCEE3-897C-D1DE-526E-E5DA58E8BACC}"/>
              </a:ext>
            </a:extLst>
          </p:cNvPr>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uli"/>
                <a:ea typeface="Muli"/>
                <a:cs typeface="Muli"/>
                <a:sym typeface="Muli"/>
              </a:rPr>
              <a:t>  Ngôn ngữ HTML, CSS, Javascript, Java, SQL.</a:t>
            </a:r>
            <a:endParaRPr>
              <a:latin typeface="Muli"/>
              <a:ea typeface="Muli"/>
              <a:cs typeface="Muli"/>
              <a:sym typeface="Muli"/>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PHÂN TÍCH HỆ THỐNG</a:t>
            </a:r>
            <a:endParaRPr/>
          </a:p>
        </p:txBody>
      </p:sp>
      <p:sp>
        <p:nvSpPr>
          <p:cNvPr id="388" name="Google Shape;388;p49"/>
          <p:cNvSpPr txBox="1">
            <a:spLocks noGrp="1"/>
          </p:cNvSpPr>
          <p:nvPr>
            <p:ph type="subTitle" idx="2"/>
          </p:nvPr>
        </p:nvSpPr>
        <p:spPr>
          <a:xfrm>
            <a:off x="370483" y="8209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uli"/>
                <a:ea typeface="Muli"/>
                <a:cs typeface="Muli"/>
                <a:sym typeface="Muli"/>
              </a:rPr>
              <a:t>Chức năng:</a:t>
            </a:r>
            <a:endParaRPr>
              <a:latin typeface="Muli"/>
              <a:ea typeface="Muli"/>
              <a:cs typeface="Muli"/>
              <a:sym typeface="Muli"/>
            </a:endParaRPr>
          </a:p>
        </p:txBody>
      </p:sp>
      <p:graphicFrame>
        <p:nvGraphicFramePr>
          <p:cNvPr id="2" name="Table 2">
            <a:extLst>
              <a:ext uri="{FF2B5EF4-FFF2-40B4-BE49-F238E27FC236}">
                <a16:creationId xmlns:a16="http://schemas.microsoft.com/office/drawing/2014/main" id="{FCDECA92-3A2D-2911-024D-2ED44744E41D}"/>
              </a:ext>
            </a:extLst>
          </p:cNvPr>
          <p:cNvGraphicFramePr>
            <a:graphicFrameLocks noGrp="1"/>
          </p:cNvGraphicFramePr>
          <p:nvPr>
            <p:extLst>
              <p:ext uri="{D42A27DB-BD31-4B8C-83A1-F6EECF244321}">
                <p14:modId xmlns:p14="http://schemas.microsoft.com/office/powerpoint/2010/main" val="3773665148"/>
              </p:ext>
            </p:extLst>
          </p:nvPr>
        </p:nvGraphicFramePr>
        <p:xfrm>
          <a:off x="767816" y="1195196"/>
          <a:ext cx="7789852" cy="3733860"/>
        </p:xfrm>
        <a:graphic>
          <a:graphicData uri="http://schemas.openxmlformats.org/drawingml/2006/table">
            <a:tbl>
              <a:tblPr firstRow="1" bandRow="1">
                <a:tableStyleId>{ED257A91-3D0A-4839-8865-AE6372B7FEB7}</a:tableStyleId>
              </a:tblPr>
              <a:tblGrid>
                <a:gridCol w="3894926">
                  <a:extLst>
                    <a:ext uri="{9D8B030D-6E8A-4147-A177-3AD203B41FA5}">
                      <a16:colId xmlns:a16="http://schemas.microsoft.com/office/drawing/2014/main" val="2483515875"/>
                    </a:ext>
                  </a:extLst>
                </a:gridCol>
                <a:gridCol w="3894926">
                  <a:extLst>
                    <a:ext uri="{9D8B030D-6E8A-4147-A177-3AD203B41FA5}">
                      <a16:colId xmlns:a16="http://schemas.microsoft.com/office/drawing/2014/main" val="2208624728"/>
                    </a:ext>
                  </a:extLst>
                </a:gridCol>
              </a:tblGrid>
              <a:tr h="347590">
                <a:tc>
                  <a:txBody>
                    <a:bodyPr/>
                    <a:lstStyle/>
                    <a:p>
                      <a:pPr algn="ctr">
                        <a:lnSpc>
                          <a:spcPct val="150000"/>
                        </a:lnSpc>
                      </a:pPr>
                      <a:r>
                        <a:rPr lang="en-US">
                          <a:latin typeface="Muli" panose="020B0604020202020204" charset="0"/>
                        </a:rPr>
                        <a:t>Quản trị viên</a:t>
                      </a:r>
                    </a:p>
                  </a:txBody>
                  <a:tcPr/>
                </a:tc>
                <a:tc>
                  <a:txBody>
                    <a:bodyPr/>
                    <a:lstStyle/>
                    <a:p>
                      <a:pPr algn="ctr">
                        <a:lnSpc>
                          <a:spcPct val="150000"/>
                        </a:lnSpc>
                      </a:pPr>
                      <a:r>
                        <a:rPr lang="en-US">
                          <a:latin typeface="Muli" panose="020B0604020202020204" charset="0"/>
                        </a:rPr>
                        <a:t>Khách hàng</a:t>
                      </a:r>
                    </a:p>
                  </a:txBody>
                  <a:tcPr/>
                </a:tc>
                <a:extLst>
                  <a:ext uri="{0D108BD9-81ED-4DB2-BD59-A6C34878D82A}">
                    <a16:rowId xmlns:a16="http://schemas.microsoft.com/office/drawing/2014/main" val="437395045"/>
                  </a:ext>
                </a:extLst>
              </a:tr>
              <a:tr h="3322380">
                <a:tc>
                  <a:txBody>
                    <a:bodyPr/>
                    <a:lstStyle/>
                    <a:p>
                      <a:pPr marL="285750" indent="-285750">
                        <a:lnSpc>
                          <a:spcPct val="150000"/>
                        </a:lnSpc>
                        <a:buFont typeface="Arial" panose="020B0604020202020204" pitchFamily="34" charset="0"/>
                        <a:buChar char="•"/>
                      </a:pPr>
                      <a:r>
                        <a:rPr lang="en-US">
                          <a:latin typeface="Muli" panose="020B0604020202020204" charset="0"/>
                        </a:rPr>
                        <a:t>Đăng nhập</a:t>
                      </a:r>
                    </a:p>
                    <a:p>
                      <a:pPr marL="285750" indent="-285750">
                        <a:lnSpc>
                          <a:spcPct val="150000"/>
                        </a:lnSpc>
                        <a:buFont typeface="Arial" panose="020B0604020202020204" pitchFamily="34" charset="0"/>
                        <a:buChar char="•"/>
                      </a:pPr>
                      <a:r>
                        <a:rPr lang="en-US">
                          <a:latin typeface="Muli" panose="020B0604020202020204" charset="0"/>
                        </a:rPr>
                        <a:t>Thêm, sửa, xóa sản phẩm, danh mục sản phẩm, tin tức.</a:t>
                      </a:r>
                    </a:p>
                    <a:p>
                      <a:pPr marL="285750" indent="-285750">
                        <a:lnSpc>
                          <a:spcPct val="150000"/>
                        </a:lnSpc>
                        <a:buFont typeface="Arial" panose="020B0604020202020204" pitchFamily="34" charset="0"/>
                        <a:buChar char="•"/>
                      </a:pPr>
                      <a:r>
                        <a:rPr lang="en-US">
                          <a:latin typeface="Muli" panose="020B0604020202020204" charset="0"/>
                        </a:rPr>
                        <a:t>Quản lí đơn đặt hàng.</a:t>
                      </a:r>
                    </a:p>
                    <a:p>
                      <a:pPr marL="285750" indent="-285750">
                        <a:lnSpc>
                          <a:spcPct val="150000"/>
                        </a:lnSpc>
                        <a:buFont typeface="Arial" panose="020B0604020202020204" pitchFamily="34" charset="0"/>
                        <a:buChar char="•"/>
                      </a:pPr>
                      <a:r>
                        <a:rPr lang="en-US">
                          <a:latin typeface="Muli" panose="020B0604020202020204" charset="0"/>
                        </a:rPr>
                        <a:t>Quản lí quyền, liên hệ.</a:t>
                      </a:r>
                    </a:p>
                    <a:p>
                      <a:pPr marL="285750" indent="-285750">
                        <a:lnSpc>
                          <a:spcPct val="150000"/>
                        </a:lnSpc>
                        <a:buFont typeface="Arial" panose="020B0604020202020204" pitchFamily="34" charset="0"/>
                        <a:buChar char="•"/>
                      </a:pPr>
                      <a:r>
                        <a:rPr lang="en-US">
                          <a:latin typeface="Muli" panose="020B0604020202020204" charset="0"/>
                        </a:rPr>
                        <a:t>Xem thống kê theo tháng, theo danh mục sản phẩm.</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a:latin typeface="Muli" panose="020B0604020202020204" charset="0"/>
                        </a:rPr>
                        <a:t>Xuất hóa đơn, gửi mail xác nhận đơn hàng.</a:t>
                      </a:r>
                    </a:p>
                    <a:p>
                      <a:pPr marL="285750" indent="-285750">
                        <a:lnSpc>
                          <a:spcPct val="150000"/>
                        </a:lnSpc>
                        <a:buFont typeface="Arial" panose="020B0604020202020204" pitchFamily="34" charset="0"/>
                        <a:buChar char="•"/>
                      </a:pPr>
                      <a:r>
                        <a:rPr lang="en-US">
                          <a:latin typeface="Muli" panose="020B0604020202020204" charset="0"/>
                        </a:rPr>
                        <a:t>Nhắn tin trực tiếp với người dùng.</a:t>
                      </a:r>
                    </a:p>
                  </a:txBody>
                  <a:tcPr/>
                </a:tc>
                <a:tc>
                  <a:txBody>
                    <a:bodyPr/>
                    <a:lstStyle/>
                    <a:p>
                      <a:pPr marL="285750" indent="-285750">
                        <a:lnSpc>
                          <a:spcPct val="150000"/>
                        </a:lnSpc>
                        <a:buFont typeface="Arial" panose="020B0604020202020204" pitchFamily="34" charset="0"/>
                        <a:buChar char="•"/>
                      </a:pPr>
                      <a:r>
                        <a:rPr lang="en-US">
                          <a:latin typeface="Muli" panose="020B0604020202020204" charset="0"/>
                        </a:rPr>
                        <a:t>Xem sản phẩm, tin tức.</a:t>
                      </a:r>
                    </a:p>
                    <a:p>
                      <a:pPr marL="285750" indent="-285750">
                        <a:lnSpc>
                          <a:spcPct val="150000"/>
                        </a:lnSpc>
                        <a:buFont typeface="Arial" panose="020B0604020202020204" pitchFamily="34" charset="0"/>
                        <a:buChar char="•"/>
                      </a:pPr>
                      <a:r>
                        <a:rPr lang="en-US">
                          <a:latin typeface="Muli" panose="020B0604020202020204" charset="0"/>
                        </a:rPr>
                        <a:t>Mua hàng.</a:t>
                      </a:r>
                    </a:p>
                    <a:p>
                      <a:pPr marL="285750" indent="-285750">
                        <a:lnSpc>
                          <a:spcPct val="150000"/>
                        </a:lnSpc>
                        <a:buFont typeface="Arial" panose="020B0604020202020204" pitchFamily="34" charset="0"/>
                        <a:buChar char="•"/>
                      </a:pPr>
                      <a:r>
                        <a:rPr lang="en-US">
                          <a:latin typeface="Muli" panose="020B0604020202020204" charset="0"/>
                        </a:rPr>
                        <a:t>Đăng kí, đăng nhập thành viên.</a:t>
                      </a:r>
                    </a:p>
                    <a:p>
                      <a:pPr marL="285750" indent="-285750">
                        <a:lnSpc>
                          <a:spcPct val="150000"/>
                        </a:lnSpc>
                        <a:buFont typeface="Arial" panose="020B0604020202020204" pitchFamily="34" charset="0"/>
                        <a:buChar char="•"/>
                      </a:pPr>
                      <a:r>
                        <a:rPr lang="en-US">
                          <a:latin typeface="Muli" panose="020B0604020202020204" charset="0"/>
                        </a:rPr>
                        <a:t>Liên hệ, góp ý về sản phẩm.</a:t>
                      </a:r>
                    </a:p>
                    <a:p>
                      <a:pPr marL="285750" indent="-285750">
                        <a:lnSpc>
                          <a:spcPct val="150000"/>
                        </a:lnSpc>
                        <a:buFont typeface="Arial" panose="020B0604020202020204" pitchFamily="34" charset="0"/>
                        <a:buChar char="•"/>
                      </a:pPr>
                      <a:r>
                        <a:rPr lang="en-US">
                          <a:latin typeface="Muli" panose="020B0604020202020204" charset="0"/>
                        </a:rPr>
                        <a:t>Nhắn tin trực tiếp với quản trị viên.</a:t>
                      </a:r>
                    </a:p>
                  </a:txBody>
                  <a:tcPr/>
                </a:tc>
                <a:extLst>
                  <a:ext uri="{0D108BD9-81ED-4DB2-BD59-A6C34878D82A}">
                    <a16:rowId xmlns:a16="http://schemas.microsoft.com/office/drawing/2014/main" val="2403733536"/>
                  </a:ext>
                </a:extLst>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8" name="Google Shape;388;p49"/>
          <p:cNvSpPr txBox="1">
            <a:spLocks noGrp="1"/>
          </p:cNvSpPr>
          <p:nvPr>
            <p:ph type="subTitle" idx="2"/>
          </p:nvPr>
        </p:nvSpPr>
        <p:spPr>
          <a:xfrm>
            <a:off x="191889" y="-6975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VN">
                <a:latin typeface="Muli"/>
                <a:ea typeface="Muli"/>
                <a:cs typeface="Muli"/>
                <a:sym typeface="Muli"/>
              </a:rPr>
              <a:t>Cơ</a:t>
            </a:r>
            <a:r>
              <a:rPr lang="en">
                <a:latin typeface="Muli"/>
                <a:ea typeface="Muli"/>
                <a:cs typeface="Muli"/>
                <a:sym typeface="Muli"/>
              </a:rPr>
              <a:t> sở dữ liệu</a:t>
            </a:r>
            <a:endParaRPr>
              <a:latin typeface="Muli"/>
              <a:ea typeface="Muli"/>
              <a:cs typeface="Muli"/>
              <a:sym typeface="Muli"/>
            </a:endParaRPr>
          </a:p>
        </p:txBody>
      </p:sp>
      <p:pic>
        <p:nvPicPr>
          <p:cNvPr id="6" name="Picture 5">
            <a:extLst>
              <a:ext uri="{FF2B5EF4-FFF2-40B4-BE49-F238E27FC236}">
                <a16:creationId xmlns:a16="http://schemas.microsoft.com/office/drawing/2014/main" id="{214DF641-29D4-5B7B-7853-119146F703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987" y="323850"/>
            <a:ext cx="8421902" cy="4819650"/>
          </a:xfrm>
          <a:prstGeom prst="rect">
            <a:avLst/>
          </a:prstGeom>
          <a:noFill/>
          <a:ln>
            <a:noFill/>
          </a:ln>
        </p:spPr>
      </p:pic>
    </p:spTree>
    <p:extLst>
      <p:ext uri="{BB962C8B-B14F-4D97-AF65-F5344CB8AC3E}">
        <p14:creationId xmlns:p14="http://schemas.microsoft.com/office/powerpoint/2010/main" val="223938361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DEMO SẢN PHẨM </a:t>
            </a:r>
            <a:endParaRPr/>
          </a:p>
        </p:txBody>
      </p:sp>
      <p:pic>
        <p:nvPicPr>
          <p:cNvPr id="878" name="Google Shape;878;p65" descr="MacBook-Pro-mockup.png"/>
          <p:cNvPicPr preferRelativeResize="0"/>
          <p:nvPr/>
        </p:nvPicPr>
        <p:blipFill rotWithShape="1">
          <a:blip r:embed="rId3">
            <a:alphaModFix/>
          </a:blip>
          <a:srcRect l="9213" t="5258" r="11156"/>
          <a:stretch/>
        </p:blipFill>
        <p:spPr>
          <a:xfrm>
            <a:off x="1359690" y="1236071"/>
            <a:ext cx="5767046" cy="3907429"/>
          </a:xfrm>
          <a:prstGeom prst="rect">
            <a:avLst/>
          </a:prstGeom>
          <a:noFill/>
          <a:ln>
            <a:noFill/>
          </a:ln>
        </p:spPr>
      </p:pic>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49E82A0F-6E20-F040-8283-3DC4CB115C61}"/>
              </a:ext>
            </a:extLst>
          </p:cNvPr>
          <p:cNvSpPr>
            <a:spLocks noGrp="1"/>
          </p:cNvSpPr>
          <p:nvPr>
            <p:ph type="subTitle" idx="2"/>
          </p:nvPr>
        </p:nvSpPr>
        <p:spPr/>
        <p:txBody>
          <a:bodyPr/>
          <a:lstStyle/>
          <a:p>
            <a:r>
              <a:rPr lang="en-US"/>
              <a:t>Website bán giày sử dụng VueJS và Spring Boot</a:t>
            </a:r>
          </a:p>
        </p:txBody>
      </p:sp>
      <p:pic>
        <p:nvPicPr>
          <p:cNvPr id="5" name="Picture 4">
            <a:extLst>
              <a:ext uri="{FF2B5EF4-FFF2-40B4-BE49-F238E27FC236}">
                <a16:creationId xmlns:a16="http://schemas.microsoft.com/office/drawing/2014/main" id="{C34763BB-4F2B-2F29-D334-89C683E29699}"/>
              </a:ext>
            </a:extLst>
          </p:cNvPr>
          <p:cNvPicPr>
            <a:picLocks noChangeAspect="1"/>
          </p:cNvPicPr>
          <p:nvPr/>
        </p:nvPicPr>
        <p:blipFill>
          <a:blip r:embed="rId4"/>
          <a:stretch>
            <a:fillRect/>
          </a:stretch>
        </p:blipFill>
        <p:spPr>
          <a:xfrm>
            <a:off x="2239618" y="1831625"/>
            <a:ext cx="4154203" cy="2379320"/>
          </a:xfrm>
          <a:prstGeom prst="rect">
            <a:avLst/>
          </a:prstGeom>
        </p:spPr>
      </p:pic>
    </p:spTree>
  </p:cSld>
  <p:clrMapOvr>
    <a:masterClrMapping/>
  </p:clrMapOvr>
  <p:transition spd="slow">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1314</TotalTime>
  <Words>2702</Words>
  <Application>Microsoft Office PowerPoint</Application>
  <PresentationFormat>On-screen Show (16:9)</PresentationFormat>
  <Paragraphs>347</Paragraphs>
  <Slides>37</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Open Sans</vt:lpstr>
      <vt:lpstr>Dosis</vt:lpstr>
      <vt:lpstr>Montserrat</vt:lpstr>
      <vt:lpstr>Arial</vt:lpstr>
      <vt:lpstr>Arial Black</vt:lpstr>
      <vt:lpstr>Muli</vt:lpstr>
      <vt:lpstr>Montserrat SemiBold</vt:lpstr>
      <vt:lpstr>Calibri</vt:lpstr>
      <vt:lpstr>Simple Light</vt:lpstr>
      <vt:lpstr>Simple Light</vt:lpstr>
      <vt:lpstr>PowerPoint Presentation</vt:lpstr>
      <vt:lpstr>Nội dung chính</vt:lpstr>
      <vt:lpstr>1. TỔNG QUAN VỀ ĐỀ TÀI</vt:lpstr>
      <vt:lpstr>1. TỔNG QUAN VỀ ĐỀ TÀI</vt:lpstr>
      <vt:lpstr>1. TỔNG QUAN VỀ ĐỀ TÀI</vt:lpstr>
      <vt:lpstr>2. CÔNG NGHỆ VÀ NGÔN NGỮ SỬ DỤNG</vt:lpstr>
      <vt:lpstr>3. PHÂN TÍCH HỆ THỐNG</vt:lpstr>
      <vt:lpstr>PowerPoint Presentation</vt:lpstr>
      <vt:lpstr>4. DEMO SẢN PHẨM </vt:lpstr>
      <vt:lpstr>5. KẾT QUẢ VÀ HƯỚNG PHÁT TRIỂN </vt:lpstr>
      <vt:lpstr>THANK YOU FOR WATCHING</vt:lpstr>
      <vt:lpstr>PowerPoint Presentation</vt:lpstr>
      <vt:lpstr>START TALKING WITH FULL CONFIDENCE</vt:lpstr>
      <vt:lpstr>About our Company</vt:lpstr>
      <vt:lpstr>Who We Are</vt:lpstr>
      <vt:lpstr>What We Do</vt:lpstr>
      <vt:lpstr>Our Numbers</vt:lpstr>
      <vt:lpstr>Meet Our Executives Team</vt:lpstr>
      <vt:lpstr>Our Process</vt:lpstr>
      <vt:lpstr>Our Data</vt:lpstr>
      <vt:lpstr>Our Roadmap</vt:lpstr>
      <vt:lpstr>Donut Charts</vt:lpstr>
      <vt:lpstr>Editable Column Chart</vt:lpstr>
      <vt:lpstr>Infographic Diagram</vt:lpstr>
      <vt:lpstr>Infographic Diagram</vt:lpstr>
      <vt:lpstr>One Column Text &amp; Quote</vt:lpstr>
      <vt:lpstr>Two Column Text</vt:lpstr>
      <vt:lpstr>iPhone Demo</vt:lpstr>
      <vt:lpstr>This is a  Demo</vt:lpstr>
      <vt:lpstr>iPad Demo</vt:lpstr>
      <vt:lpstr>SAMPLE Group</vt:lpstr>
      <vt:lpstr>PowerPoint Presentation</vt:lpstr>
      <vt:lpstr>PowerPoint Presentation</vt:lpstr>
      <vt:lpstr>Credits</vt:lpstr>
      <vt:lpstr>Icons &amp; Shapes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Ngọc Định</dc:creator>
  <cp:lastModifiedBy>quynh</cp:lastModifiedBy>
  <cp:revision>4</cp:revision>
  <dcterms:modified xsi:type="dcterms:W3CDTF">2024-05-21T16:05:54Z</dcterms:modified>
</cp:coreProperties>
</file>